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7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58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B0"/>
    <a:srgbClr val="EE7203"/>
    <a:srgbClr val="6BA230"/>
    <a:srgbClr val="A3D8E6"/>
    <a:srgbClr val="595959"/>
    <a:srgbClr val="F8B77C"/>
    <a:srgbClr val="009EC9"/>
    <a:srgbClr val="3AB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A36D9B-D15A-472D-A889-6995CE584F34}" v="37" dt="2024-10-30T12:57:50.2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22" autoAdjust="0"/>
    <p:restoredTop sz="94975" autoAdjust="0"/>
  </p:normalViewPr>
  <p:slideViewPr>
    <p:cSldViewPr snapToGrid="0">
      <p:cViewPr varScale="1">
        <p:scale>
          <a:sx n="87" d="100"/>
          <a:sy n="87" d="100"/>
        </p:scale>
        <p:origin x="55" y="2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RIN Mallory" userId="1cbeafd0-aca0-448e-9f6d-a4ac6f6d0a29" providerId="ADAL" clId="{DFDE55A9-8B3A-4FFB-8B72-313121142BBC}"/>
    <pc:docChg chg="undo custSel addSld delSld modSld">
      <pc:chgData name="SORIN Mallory" userId="1cbeafd0-aca0-448e-9f6d-a4ac6f6d0a29" providerId="ADAL" clId="{DFDE55A9-8B3A-4FFB-8B72-313121142BBC}" dt="2024-10-21T14:25:12.728" v="889" actId="20577"/>
      <pc:docMkLst>
        <pc:docMk/>
      </pc:docMkLst>
      <pc:sldChg chg="addSp delSp modSp del mod">
        <pc:chgData name="SORIN Mallory" userId="1cbeafd0-aca0-448e-9f6d-a4ac6f6d0a29" providerId="ADAL" clId="{DFDE55A9-8B3A-4FFB-8B72-313121142BBC}" dt="2024-10-21T13:49:52.198" v="176" actId="47"/>
        <pc:sldMkLst>
          <pc:docMk/>
          <pc:sldMk cId="1283295869" sldId="256"/>
        </pc:sldMkLst>
        <pc:spChg chg="del">
          <ac:chgData name="SORIN Mallory" userId="1cbeafd0-aca0-448e-9f6d-a4ac6f6d0a29" providerId="ADAL" clId="{DFDE55A9-8B3A-4FFB-8B72-313121142BBC}" dt="2024-10-21T13:47:37.448" v="151" actId="478"/>
          <ac:spMkLst>
            <pc:docMk/>
            <pc:sldMk cId="1283295869" sldId="256"/>
            <ac:spMk id="2" creationId="{72A29BF9-6B97-96FE-D957-2AF5F9FAA2F5}"/>
          </ac:spMkLst>
        </pc:spChg>
        <pc:spChg chg="add del mod">
          <ac:chgData name="SORIN Mallory" userId="1cbeafd0-aca0-448e-9f6d-a4ac6f6d0a29" providerId="ADAL" clId="{DFDE55A9-8B3A-4FFB-8B72-313121142BBC}" dt="2024-10-21T13:47:39.271" v="152" actId="478"/>
          <ac:spMkLst>
            <pc:docMk/>
            <pc:sldMk cId="1283295869" sldId="256"/>
            <ac:spMk id="6" creationId="{A721B2D5-4C9F-4342-121C-44AFE2B8FB09}"/>
          </ac:spMkLst>
        </pc:spChg>
        <pc:spChg chg="add mod ord">
          <ac:chgData name="SORIN Mallory" userId="1cbeafd0-aca0-448e-9f6d-a4ac6f6d0a29" providerId="ADAL" clId="{DFDE55A9-8B3A-4FFB-8B72-313121142BBC}" dt="2024-10-21T13:49:42.595" v="175" actId="108"/>
          <ac:spMkLst>
            <pc:docMk/>
            <pc:sldMk cId="1283295869" sldId="256"/>
            <ac:spMk id="7" creationId="{F04A4004-E552-F122-7D0E-221A2B05FA84}"/>
          </ac:spMkLst>
        </pc:spChg>
        <pc:spChg chg="add mod">
          <ac:chgData name="SORIN Mallory" userId="1cbeafd0-aca0-448e-9f6d-a4ac6f6d0a29" providerId="ADAL" clId="{DFDE55A9-8B3A-4FFB-8B72-313121142BBC}" dt="2024-10-21T13:49:24.565" v="171" actId="1076"/>
          <ac:spMkLst>
            <pc:docMk/>
            <pc:sldMk cId="1283295869" sldId="256"/>
            <ac:spMk id="8" creationId="{C8E7ACD7-9E07-46BA-A5C2-432E3DAAE823}"/>
          </ac:spMkLst>
        </pc:spChg>
        <pc:picChg chg="add mod ord">
          <ac:chgData name="SORIN Mallory" userId="1cbeafd0-aca0-448e-9f6d-a4ac6f6d0a29" providerId="ADAL" clId="{DFDE55A9-8B3A-4FFB-8B72-313121142BBC}" dt="2024-10-21T13:48:18.108" v="158" actId="167"/>
          <ac:picMkLst>
            <pc:docMk/>
            <pc:sldMk cId="1283295869" sldId="256"/>
            <ac:picMk id="4" creationId="{CFEB99DF-C760-801B-97CF-1D4B6B1D7DF0}"/>
          </ac:picMkLst>
        </pc:picChg>
      </pc:sldChg>
      <pc:sldChg chg="modSp mod">
        <pc:chgData name="SORIN Mallory" userId="1cbeafd0-aca0-448e-9f6d-a4ac6f6d0a29" providerId="ADAL" clId="{DFDE55A9-8B3A-4FFB-8B72-313121142BBC}" dt="2024-10-21T14:07:12.531" v="620" actId="1038"/>
        <pc:sldMkLst>
          <pc:docMk/>
          <pc:sldMk cId="1397420351" sldId="258"/>
        </pc:sldMkLst>
        <pc:spChg chg="mod">
          <ac:chgData name="SORIN Mallory" userId="1cbeafd0-aca0-448e-9f6d-a4ac6f6d0a29" providerId="ADAL" clId="{DFDE55A9-8B3A-4FFB-8B72-313121142BBC}" dt="2024-10-21T14:07:12.531" v="620" actId="1038"/>
          <ac:spMkLst>
            <pc:docMk/>
            <pc:sldMk cId="1397420351" sldId="258"/>
            <ac:spMk id="16" creationId="{5C42DAB5-5923-D77C-91AC-9090823875AE}"/>
          </ac:spMkLst>
        </pc:spChg>
        <pc:picChg chg="mod">
          <ac:chgData name="SORIN Mallory" userId="1cbeafd0-aca0-448e-9f6d-a4ac6f6d0a29" providerId="ADAL" clId="{DFDE55A9-8B3A-4FFB-8B72-313121142BBC}" dt="2024-10-21T14:07:12.531" v="620" actId="1038"/>
          <ac:picMkLst>
            <pc:docMk/>
            <pc:sldMk cId="1397420351" sldId="258"/>
            <ac:picMk id="32" creationId="{5EF06AB3-0178-125D-C740-2FB7678080C8}"/>
          </ac:picMkLst>
        </pc:picChg>
      </pc:sldChg>
      <pc:sldChg chg="addSp modSp mod">
        <pc:chgData name="SORIN Mallory" userId="1cbeafd0-aca0-448e-9f6d-a4ac6f6d0a29" providerId="ADAL" clId="{DFDE55A9-8B3A-4FFB-8B72-313121142BBC}" dt="2024-10-21T13:53:23.271" v="306" actId="1036"/>
        <pc:sldMkLst>
          <pc:docMk/>
          <pc:sldMk cId="1699597921" sldId="259"/>
        </pc:sldMkLst>
        <pc:spChg chg="mod">
          <ac:chgData name="SORIN Mallory" userId="1cbeafd0-aca0-448e-9f6d-a4ac6f6d0a29" providerId="ADAL" clId="{DFDE55A9-8B3A-4FFB-8B72-313121142BBC}" dt="2024-10-21T13:53:09.122" v="290" actId="6549"/>
          <ac:spMkLst>
            <pc:docMk/>
            <pc:sldMk cId="1699597921" sldId="259"/>
            <ac:spMk id="3" creationId="{0546B241-1262-24BA-949E-BC92B2D66EC7}"/>
          </ac:spMkLst>
        </pc:spChg>
        <pc:picChg chg="add mod">
          <ac:chgData name="SORIN Mallory" userId="1cbeafd0-aca0-448e-9f6d-a4ac6f6d0a29" providerId="ADAL" clId="{DFDE55A9-8B3A-4FFB-8B72-313121142BBC}" dt="2024-10-21T13:53:23.271" v="306" actId="1036"/>
          <ac:picMkLst>
            <pc:docMk/>
            <pc:sldMk cId="1699597921" sldId="259"/>
            <ac:picMk id="2" creationId="{146BC3C1-A536-2186-11BE-850BB511EA07}"/>
          </ac:picMkLst>
        </pc:picChg>
      </pc:sldChg>
      <pc:sldChg chg="modSp mod">
        <pc:chgData name="SORIN Mallory" userId="1cbeafd0-aca0-448e-9f6d-a4ac6f6d0a29" providerId="ADAL" clId="{DFDE55A9-8B3A-4FFB-8B72-313121142BBC}" dt="2024-10-21T14:07:43.587" v="621" actId="113"/>
        <pc:sldMkLst>
          <pc:docMk/>
          <pc:sldMk cId="3441041252" sldId="260"/>
        </pc:sldMkLst>
        <pc:spChg chg="mod">
          <ac:chgData name="SORIN Mallory" userId="1cbeafd0-aca0-448e-9f6d-a4ac6f6d0a29" providerId="ADAL" clId="{DFDE55A9-8B3A-4FFB-8B72-313121142BBC}" dt="2024-10-21T14:07:43.587" v="621" actId="113"/>
          <ac:spMkLst>
            <pc:docMk/>
            <pc:sldMk cId="3441041252" sldId="260"/>
            <ac:spMk id="3" creationId="{89BF748E-17DB-9CC0-73A6-2CB44E997F86}"/>
          </ac:spMkLst>
        </pc:spChg>
      </pc:sldChg>
      <pc:sldChg chg="addSp modSp mod">
        <pc:chgData name="SORIN Mallory" userId="1cbeafd0-aca0-448e-9f6d-a4ac6f6d0a29" providerId="ADAL" clId="{DFDE55A9-8B3A-4FFB-8B72-313121142BBC}" dt="2024-10-21T14:25:12.728" v="889" actId="20577"/>
        <pc:sldMkLst>
          <pc:docMk/>
          <pc:sldMk cId="3377405161" sldId="261"/>
        </pc:sldMkLst>
        <pc:spChg chg="mod">
          <ac:chgData name="SORIN Mallory" userId="1cbeafd0-aca0-448e-9f6d-a4ac6f6d0a29" providerId="ADAL" clId="{DFDE55A9-8B3A-4FFB-8B72-313121142BBC}" dt="2024-10-21T14:25:12.728" v="889" actId="20577"/>
          <ac:spMkLst>
            <pc:docMk/>
            <pc:sldMk cId="3377405161" sldId="261"/>
            <ac:spMk id="3" creationId="{43E0CDC4-B865-C60D-C1F3-2A8B31C303D7}"/>
          </ac:spMkLst>
        </pc:spChg>
        <pc:spChg chg="add mod">
          <ac:chgData name="SORIN Mallory" userId="1cbeafd0-aca0-448e-9f6d-a4ac6f6d0a29" providerId="ADAL" clId="{DFDE55A9-8B3A-4FFB-8B72-313121142BBC}" dt="2024-10-21T14:09:52.977" v="695" actId="207"/>
          <ac:spMkLst>
            <pc:docMk/>
            <pc:sldMk cId="3377405161" sldId="261"/>
            <ac:spMk id="7" creationId="{8E8B765A-9CAC-0D0A-1403-B48BAC213763}"/>
          </ac:spMkLst>
        </pc:spChg>
      </pc:sldChg>
      <pc:sldChg chg="addSp modSp mod">
        <pc:chgData name="SORIN Mallory" userId="1cbeafd0-aca0-448e-9f6d-a4ac6f6d0a29" providerId="ADAL" clId="{DFDE55A9-8B3A-4FFB-8B72-313121142BBC}" dt="2024-10-21T14:02:13.477" v="555" actId="20577"/>
        <pc:sldMkLst>
          <pc:docMk/>
          <pc:sldMk cId="3510094398" sldId="262"/>
        </pc:sldMkLst>
        <pc:spChg chg="add mod">
          <ac:chgData name="SORIN Mallory" userId="1cbeafd0-aca0-448e-9f6d-a4ac6f6d0a29" providerId="ADAL" clId="{DFDE55A9-8B3A-4FFB-8B72-313121142BBC}" dt="2024-10-21T13:58:11.560" v="363" actId="1076"/>
          <ac:spMkLst>
            <pc:docMk/>
            <pc:sldMk cId="3510094398" sldId="262"/>
            <ac:spMk id="2" creationId="{052EDDB2-9A92-5C5A-FE61-81E741CB820C}"/>
          </ac:spMkLst>
        </pc:spChg>
        <pc:spChg chg="mod">
          <ac:chgData name="SORIN Mallory" userId="1cbeafd0-aca0-448e-9f6d-a4ac6f6d0a29" providerId="ADAL" clId="{DFDE55A9-8B3A-4FFB-8B72-313121142BBC}" dt="2024-10-21T14:02:13.477" v="555" actId="20577"/>
          <ac:spMkLst>
            <pc:docMk/>
            <pc:sldMk cId="3510094398" sldId="262"/>
            <ac:spMk id="9" creationId="{C483E4AC-778A-D3BD-89E6-B341D0DC3AC7}"/>
          </ac:spMkLst>
        </pc:spChg>
        <pc:spChg chg="mod">
          <ac:chgData name="SORIN Mallory" userId="1cbeafd0-aca0-448e-9f6d-a4ac6f6d0a29" providerId="ADAL" clId="{DFDE55A9-8B3A-4FFB-8B72-313121142BBC}" dt="2024-10-21T13:57:59.889" v="359" actId="1076"/>
          <ac:spMkLst>
            <pc:docMk/>
            <pc:sldMk cId="3510094398" sldId="262"/>
            <ac:spMk id="10" creationId="{68FF51AD-1736-C079-434A-BB789C7D51EB}"/>
          </ac:spMkLst>
        </pc:spChg>
      </pc:sldChg>
      <pc:sldChg chg="addSp delSp modSp mod modClrScheme chgLayout">
        <pc:chgData name="SORIN Mallory" userId="1cbeafd0-aca0-448e-9f6d-a4ac6f6d0a29" providerId="ADAL" clId="{DFDE55A9-8B3A-4FFB-8B72-313121142BBC}" dt="2024-10-21T14:00:56.515" v="537" actId="20577"/>
        <pc:sldMkLst>
          <pc:docMk/>
          <pc:sldMk cId="2501223335" sldId="263"/>
        </pc:sldMkLst>
        <pc:spChg chg="mod ord">
          <ac:chgData name="SORIN Mallory" userId="1cbeafd0-aca0-448e-9f6d-a4ac6f6d0a29" providerId="ADAL" clId="{DFDE55A9-8B3A-4FFB-8B72-313121142BBC}" dt="2024-10-21T13:56:17.308" v="313" actId="700"/>
          <ac:spMkLst>
            <pc:docMk/>
            <pc:sldMk cId="2501223335" sldId="263"/>
            <ac:spMk id="2" creationId="{266EB36A-D9E5-3AA2-5492-348A4A4884A4}"/>
          </ac:spMkLst>
        </pc:spChg>
        <pc:spChg chg="add del mod ord">
          <ac:chgData name="SORIN Mallory" userId="1cbeafd0-aca0-448e-9f6d-a4ac6f6d0a29" providerId="ADAL" clId="{DFDE55A9-8B3A-4FFB-8B72-313121142BBC}" dt="2024-10-21T13:58:23.385" v="364" actId="478"/>
          <ac:spMkLst>
            <pc:docMk/>
            <pc:sldMk cId="2501223335" sldId="263"/>
            <ac:spMk id="3" creationId="{C1F3C200-2927-847B-07AE-C1F5B5F84C25}"/>
          </ac:spMkLst>
        </pc:spChg>
        <pc:spChg chg="mod ord">
          <ac:chgData name="SORIN Mallory" userId="1cbeafd0-aca0-448e-9f6d-a4ac6f6d0a29" providerId="ADAL" clId="{DFDE55A9-8B3A-4FFB-8B72-313121142BBC}" dt="2024-10-21T13:56:17.308" v="313" actId="700"/>
          <ac:spMkLst>
            <pc:docMk/>
            <pc:sldMk cId="2501223335" sldId="263"/>
            <ac:spMk id="4" creationId="{3F51F92F-C7AF-08D3-B894-119B674BDE28}"/>
          </ac:spMkLst>
        </pc:spChg>
        <pc:spChg chg="add mod">
          <ac:chgData name="SORIN Mallory" userId="1cbeafd0-aca0-448e-9f6d-a4ac6f6d0a29" providerId="ADAL" clId="{DFDE55A9-8B3A-4FFB-8B72-313121142BBC}" dt="2024-10-21T14:00:56.515" v="537" actId="20577"/>
          <ac:spMkLst>
            <pc:docMk/>
            <pc:sldMk cId="2501223335" sldId="263"/>
            <ac:spMk id="7" creationId="{25A4916D-A0DC-817B-8546-7B7CF9E4984F}"/>
          </ac:spMkLst>
        </pc:spChg>
      </pc:sldChg>
      <pc:sldChg chg="modSp mod">
        <pc:chgData name="SORIN Mallory" userId="1cbeafd0-aca0-448e-9f6d-a4ac6f6d0a29" providerId="ADAL" clId="{DFDE55A9-8B3A-4FFB-8B72-313121142BBC}" dt="2024-10-21T14:10:15.706" v="696" actId="207"/>
        <pc:sldMkLst>
          <pc:docMk/>
          <pc:sldMk cId="2193821906" sldId="264"/>
        </pc:sldMkLst>
        <pc:spChg chg="mod">
          <ac:chgData name="SORIN Mallory" userId="1cbeafd0-aca0-448e-9f6d-a4ac6f6d0a29" providerId="ADAL" clId="{DFDE55A9-8B3A-4FFB-8B72-313121142BBC}" dt="2024-10-21T13:58:36.595" v="366" actId="207"/>
          <ac:spMkLst>
            <pc:docMk/>
            <pc:sldMk cId="2193821906" sldId="264"/>
            <ac:spMk id="12" creationId="{EB61E1B8-A595-62D4-DC19-94F401478452}"/>
          </ac:spMkLst>
        </pc:spChg>
        <pc:spChg chg="mod">
          <ac:chgData name="SORIN Mallory" userId="1cbeafd0-aca0-448e-9f6d-a4ac6f6d0a29" providerId="ADAL" clId="{DFDE55A9-8B3A-4FFB-8B72-313121142BBC}" dt="2024-10-21T13:58:34.268" v="365" actId="207"/>
          <ac:spMkLst>
            <pc:docMk/>
            <pc:sldMk cId="2193821906" sldId="264"/>
            <ac:spMk id="13" creationId="{FE7814EA-C049-43B7-BE48-62BCCD0CCAE8}"/>
          </ac:spMkLst>
        </pc:spChg>
        <pc:spChg chg="mod">
          <ac:chgData name="SORIN Mallory" userId="1cbeafd0-aca0-448e-9f6d-a4ac6f6d0a29" providerId="ADAL" clId="{DFDE55A9-8B3A-4FFB-8B72-313121142BBC}" dt="2024-10-21T14:10:15.706" v="696" actId="207"/>
          <ac:spMkLst>
            <pc:docMk/>
            <pc:sldMk cId="2193821906" sldId="264"/>
            <ac:spMk id="14" creationId="{B9A25D05-1211-E075-F880-65CD68BDAC14}"/>
          </ac:spMkLst>
        </pc:spChg>
      </pc:sldChg>
      <pc:sldChg chg="addSp modSp mod">
        <pc:chgData name="SORIN Mallory" userId="1cbeafd0-aca0-448e-9f6d-a4ac6f6d0a29" providerId="ADAL" clId="{DFDE55A9-8B3A-4FFB-8B72-313121142BBC}" dt="2024-10-21T14:18:37.010" v="881" actId="207"/>
        <pc:sldMkLst>
          <pc:docMk/>
          <pc:sldMk cId="625160610" sldId="265"/>
        </pc:sldMkLst>
        <pc:spChg chg="mod">
          <ac:chgData name="SORIN Mallory" userId="1cbeafd0-aca0-448e-9f6d-a4ac6f6d0a29" providerId="ADAL" clId="{DFDE55A9-8B3A-4FFB-8B72-313121142BBC}" dt="2024-10-21T14:04:04.031" v="583" actId="207"/>
          <ac:spMkLst>
            <pc:docMk/>
            <pc:sldMk cId="625160610" sldId="265"/>
            <ac:spMk id="3" creationId="{F7CD6E46-4C93-BC28-47A8-AFC29062F4AC}"/>
          </ac:spMkLst>
        </pc:spChg>
        <pc:spChg chg="mod">
          <ac:chgData name="SORIN Mallory" userId="1cbeafd0-aca0-448e-9f6d-a4ac6f6d0a29" providerId="ADAL" clId="{DFDE55A9-8B3A-4FFB-8B72-313121142BBC}" dt="2024-10-21T14:18:26.965" v="847" actId="207"/>
          <ac:spMkLst>
            <pc:docMk/>
            <pc:sldMk cId="625160610" sldId="265"/>
            <ac:spMk id="4" creationId="{60745B5C-C55F-D5E9-F1F2-6FA72D8AE701}"/>
          </ac:spMkLst>
        </pc:spChg>
        <pc:spChg chg="add mod">
          <ac:chgData name="SORIN Mallory" userId="1cbeafd0-aca0-448e-9f6d-a4ac6f6d0a29" providerId="ADAL" clId="{DFDE55A9-8B3A-4FFB-8B72-313121142BBC}" dt="2024-10-21T14:17:56.231" v="825" actId="1076"/>
          <ac:spMkLst>
            <pc:docMk/>
            <pc:sldMk cId="625160610" sldId="265"/>
            <ac:spMk id="7" creationId="{64BD0CEF-6688-2DDF-739C-8990561CA1E5}"/>
          </ac:spMkLst>
        </pc:spChg>
        <pc:spChg chg="add mod ord">
          <ac:chgData name="SORIN Mallory" userId="1cbeafd0-aca0-448e-9f6d-a4ac6f6d0a29" providerId="ADAL" clId="{DFDE55A9-8B3A-4FFB-8B72-313121142BBC}" dt="2024-10-21T14:18:37.010" v="881" actId="207"/>
          <ac:spMkLst>
            <pc:docMk/>
            <pc:sldMk cId="625160610" sldId="265"/>
            <ac:spMk id="10" creationId="{0F7B8218-753F-6533-9BEB-F28F456836EB}"/>
          </ac:spMkLst>
        </pc:spChg>
        <pc:picChg chg="mod ord">
          <ac:chgData name="SORIN Mallory" userId="1cbeafd0-aca0-448e-9f6d-a4ac6f6d0a29" providerId="ADAL" clId="{DFDE55A9-8B3A-4FFB-8B72-313121142BBC}" dt="2024-10-21T14:17:41.119" v="822" actId="167"/>
          <ac:picMkLst>
            <pc:docMk/>
            <pc:sldMk cId="625160610" sldId="265"/>
            <ac:picMk id="9" creationId="{DC6CD3AF-15B8-4257-1165-DB2E7E720EBD}"/>
          </ac:picMkLst>
        </pc:picChg>
      </pc:sldChg>
      <pc:sldChg chg="addSp modSp mod">
        <pc:chgData name="SORIN Mallory" userId="1cbeafd0-aca0-448e-9f6d-a4ac6f6d0a29" providerId="ADAL" clId="{DFDE55A9-8B3A-4FFB-8B72-313121142BBC}" dt="2024-10-21T14:12:35.635" v="754" actId="20577"/>
        <pc:sldMkLst>
          <pc:docMk/>
          <pc:sldMk cId="119114172" sldId="266"/>
        </pc:sldMkLst>
        <pc:spChg chg="mod">
          <ac:chgData name="SORIN Mallory" userId="1cbeafd0-aca0-448e-9f6d-a4ac6f6d0a29" providerId="ADAL" clId="{DFDE55A9-8B3A-4FFB-8B72-313121142BBC}" dt="2024-10-21T14:12:35.635" v="754" actId="20577"/>
          <ac:spMkLst>
            <pc:docMk/>
            <pc:sldMk cId="119114172" sldId="266"/>
            <ac:spMk id="5" creationId="{7300389C-1045-69A4-E2A4-FD95DF887A48}"/>
          </ac:spMkLst>
        </pc:spChg>
        <pc:spChg chg="add mod">
          <ac:chgData name="SORIN Mallory" userId="1cbeafd0-aca0-448e-9f6d-a4ac6f6d0a29" providerId="ADAL" clId="{DFDE55A9-8B3A-4FFB-8B72-313121142BBC}" dt="2024-10-21T14:01:00.603" v="538"/>
          <ac:spMkLst>
            <pc:docMk/>
            <pc:sldMk cId="119114172" sldId="266"/>
            <ac:spMk id="6" creationId="{E1D1469A-695F-0DBB-3E70-75F2ACB0C5AA}"/>
          </ac:spMkLst>
        </pc:spChg>
      </pc:sldChg>
      <pc:sldChg chg="modSp mod">
        <pc:chgData name="SORIN Mallory" userId="1cbeafd0-aca0-448e-9f6d-a4ac6f6d0a29" providerId="ADAL" clId="{DFDE55A9-8B3A-4FFB-8B72-313121142BBC}" dt="2024-10-21T14:02:41.523" v="560" actId="20577"/>
        <pc:sldMkLst>
          <pc:docMk/>
          <pc:sldMk cId="1793017011" sldId="268"/>
        </pc:sldMkLst>
        <pc:spChg chg="mod">
          <ac:chgData name="SORIN Mallory" userId="1cbeafd0-aca0-448e-9f6d-a4ac6f6d0a29" providerId="ADAL" clId="{DFDE55A9-8B3A-4FFB-8B72-313121142BBC}" dt="2024-10-21T14:02:41.523" v="560" actId="20577"/>
          <ac:spMkLst>
            <pc:docMk/>
            <pc:sldMk cId="1793017011" sldId="268"/>
            <ac:spMk id="3" creationId="{B6DD3EBD-D38B-CDFC-5CB1-4A2816C0ED80}"/>
          </ac:spMkLst>
        </pc:spChg>
        <pc:spChg chg="mod">
          <ac:chgData name="SORIN Mallory" userId="1cbeafd0-aca0-448e-9f6d-a4ac6f6d0a29" providerId="ADAL" clId="{DFDE55A9-8B3A-4FFB-8B72-313121142BBC}" dt="2024-10-21T13:36:57.405" v="46" actId="1076"/>
          <ac:spMkLst>
            <pc:docMk/>
            <pc:sldMk cId="1793017011" sldId="268"/>
            <ac:spMk id="13" creationId="{FE7814EA-C049-43B7-BE48-62BCCD0CCAE8}"/>
          </ac:spMkLst>
        </pc:spChg>
        <pc:spChg chg="mod">
          <ac:chgData name="SORIN Mallory" userId="1cbeafd0-aca0-448e-9f6d-a4ac6f6d0a29" providerId="ADAL" clId="{DFDE55A9-8B3A-4FFB-8B72-313121142BBC}" dt="2024-10-21T13:37:08.804" v="57" actId="1076"/>
          <ac:spMkLst>
            <pc:docMk/>
            <pc:sldMk cId="1793017011" sldId="268"/>
            <ac:spMk id="14" creationId="{B9A25D05-1211-E075-F880-65CD68BDAC14}"/>
          </ac:spMkLst>
        </pc:spChg>
        <pc:picChg chg="mod">
          <ac:chgData name="SORIN Mallory" userId="1cbeafd0-aca0-448e-9f6d-a4ac6f6d0a29" providerId="ADAL" clId="{DFDE55A9-8B3A-4FFB-8B72-313121142BBC}" dt="2024-10-21T13:36:50.586" v="38" actId="1076"/>
          <ac:picMkLst>
            <pc:docMk/>
            <pc:sldMk cId="1793017011" sldId="268"/>
            <ac:picMk id="16" creationId="{0971D85C-0681-4187-9C9C-508D5C5CAED4}"/>
          </ac:picMkLst>
        </pc:picChg>
      </pc:sldChg>
      <pc:sldChg chg="addSp delSp modSp mod">
        <pc:chgData name="SORIN Mallory" userId="1cbeafd0-aca0-448e-9f6d-a4ac6f6d0a29" providerId="ADAL" clId="{DFDE55A9-8B3A-4FFB-8B72-313121142BBC}" dt="2024-10-21T14:16:54.067" v="809" actId="255"/>
        <pc:sldMkLst>
          <pc:docMk/>
          <pc:sldMk cId="1701484898" sldId="269"/>
        </pc:sldMkLst>
        <pc:spChg chg="mod">
          <ac:chgData name="SORIN Mallory" userId="1cbeafd0-aca0-448e-9f6d-a4ac6f6d0a29" providerId="ADAL" clId="{DFDE55A9-8B3A-4FFB-8B72-313121142BBC}" dt="2024-10-21T14:10:55.170" v="702" actId="14100"/>
          <ac:spMkLst>
            <pc:docMk/>
            <pc:sldMk cId="1701484898" sldId="269"/>
            <ac:spMk id="3" creationId="{05B9AC34-0F48-2F10-2B5B-93C3A3B6FE96}"/>
          </ac:spMkLst>
        </pc:spChg>
        <pc:spChg chg="mod">
          <ac:chgData name="SORIN Mallory" userId="1cbeafd0-aca0-448e-9f6d-a4ac6f6d0a29" providerId="ADAL" clId="{DFDE55A9-8B3A-4FFB-8B72-313121142BBC}" dt="2024-10-21T14:16:43.282" v="807" actId="255"/>
          <ac:spMkLst>
            <pc:docMk/>
            <pc:sldMk cId="1701484898" sldId="269"/>
            <ac:spMk id="7" creationId="{C2D3AF00-F2C4-34DD-C041-6863947100B7}"/>
          </ac:spMkLst>
        </pc:spChg>
        <pc:spChg chg="mod">
          <ac:chgData name="SORIN Mallory" userId="1cbeafd0-aca0-448e-9f6d-a4ac6f6d0a29" providerId="ADAL" clId="{DFDE55A9-8B3A-4FFB-8B72-313121142BBC}" dt="2024-10-21T14:16:49.582" v="808" actId="255"/>
          <ac:spMkLst>
            <pc:docMk/>
            <pc:sldMk cId="1701484898" sldId="269"/>
            <ac:spMk id="8" creationId="{6EC2F725-1310-12F6-579C-DD44B464BEBA}"/>
          </ac:spMkLst>
        </pc:spChg>
        <pc:spChg chg="mod">
          <ac:chgData name="SORIN Mallory" userId="1cbeafd0-aca0-448e-9f6d-a4ac6f6d0a29" providerId="ADAL" clId="{DFDE55A9-8B3A-4FFB-8B72-313121142BBC}" dt="2024-10-21T14:16:54.067" v="809" actId="255"/>
          <ac:spMkLst>
            <pc:docMk/>
            <pc:sldMk cId="1701484898" sldId="269"/>
            <ac:spMk id="9" creationId="{6855C14D-0A8B-77E1-C85B-339C05604C33}"/>
          </ac:spMkLst>
        </pc:spChg>
        <pc:spChg chg="mod">
          <ac:chgData name="SORIN Mallory" userId="1cbeafd0-aca0-448e-9f6d-a4ac6f6d0a29" providerId="ADAL" clId="{DFDE55A9-8B3A-4FFB-8B72-313121142BBC}" dt="2024-10-21T14:11:46.874" v="735" actId="207"/>
          <ac:spMkLst>
            <pc:docMk/>
            <pc:sldMk cId="1701484898" sldId="269"/>
            <ac:spMk id="10" creationId="{460B0F17-B1D5-167B-830C-B4A35E8ECE78}"/>
          </ac:spMkLst>
        </pc:spChg>
        <pc:spChg chg="add del mod ord">
          <ac:chgData name="SORIN Mallory" userId="1cbeafd0-aca0-448e-9f6d-a4ac6f6d0a29" providerId="ADAL" clId="{DFDE55A9-8B3A-4FFB-8B72-313121142BBC}" dt="2024-10-21T14:14:53.074" v="791" actId="478"/>
          <ac:spMkLst>
            <pc:docMk/>
            <pc:sldMk cId="1701484898" sldId="269"/>
            <ac:spMk id="11" creationId="{6E76198A-2AC9-AF9F-B08D-4C2EAEE42EBC}"/>
          </ac:spMkLst>
        </pc:spChg>
        <pc:spChg chg="add del mod">
          <ac:chgData name="SORIN Mallory" userId="1cbeafd0-aca0-448e-9f6d-a4ac6f6d0a29" providerId="ADAL" clId="{DFDE55A9-8B3A-4FFB-8B72-313121142BBC}" dt="2024-10-21T14:13:10.109" v="758" actId="478"/>
          <ac:spMkLst>
            <pc:docMk/>
            <pc:sldMk cId="1701484898" sldId="269"/>
            <ac:spMk id="12" creationId="{67C148C2-F792-B498-24AB-0E3E57BC4181}"/>
          </ac:spMkLst>
        </pc:spChg>
        <pc:spChg chg="add del mod ord">
          <ac:chgData name="SORIN Mallory" userId="1cbeafd0-aca0-448e-9f6d-a4ac6f6d0a29" providerId="ADAL" clId="{DFDE55A9-8B3A-4FFB-8B72-313121142BBC}" dt="2024-10-21T14:14:01.208" v="771" actId="478"/>
          <ac:spMkLst>
            <pc:docMk/>
            <pc:sldMk cId="1701484898" sldId="269"/>
            <ac:spMk id="13" creationId="{F902D992-D930-C59B-33FE-F4DB7D1F109A}"/>
          </ac:spMkLst>
        </pc:spChg>
        <pc:spChg chg="add mod ord">
          <ac:chgData name="SORIN Mallory" userId="1cbeafd0-aca0-448e-9f6d-a4ac6f6d0a29" providerId="ADAL" clId="{DFDE55A9-8B3A-4FFB-8B72-313121142BBC}" dt="2024-10-21T14:14:51.514" v="790" actId="207"/>
          <ac:spMkLst>
            <pc:docMk/>
            <pc:sldMk cId="1701484898" sldId="269"/>
            <ac:spMk id="14" creationId="{0BFFE672-F7BB-C89D-6555-E88E6C71D221}"/>
          </ac:spMkLst>
        </pc:spChg>
      </pc:sldChg>
      <pc:sldChg chg="addSp delSp modSp mod">
        <pc:chgData name="SORIN Mallory" userId="1cbeafd0-aca0-448e-9f6d-a4ac6f6d0a29" providerId="ADAL" clId="{DFDE55A9-8B3A-4FFB-8B72-313121142BBC}" dt="2024-10-21T14:01:02.306" v="539"/>
        <pc:sldMkLst>
          <pc:docMk/>
          <pc:sldMk cId="2453426637" sldId="270"/>
        </pc:sldMkLst>
        <pc:spChg chg="mod">
          <ac:chgData name="SORIN Mallory" userId="1cbeafd0-aca0-448e-9f6d-a4ac6f6d0a29" providerId="ADAL" clId="{DFDE55A9-8B3A-4FFB-8B72-313121142BBC}" dt="2024-10-21T13:42:05.095" v="103" actId="20577"/>
          <ac:spMkLst>
            <pc:docMk/>
            <pc:sldMk cId="2453426637" sldId="270"/>
            <ac:spMk id="5" creationId="{D1763AA7-0E9E-9C91-2982-E34687C2C407}"/>
          </ac:spMkLst>
        </pc:spChg>
        <pc:spChg chg="add mod">
          <ac:chgData name="SORIN Mallory" userId="1cbeafd0-aca0-448e-9f6d-a4ac6f6d0a29" providerId="ADAL" clId="{DFDE55A9-8B3A-4FFB-8B72-313121142BBC}" dt="2024-10-21T14:01:02.306" v="539"/>
          <ac:spMkLst>
            <pc:docMk/>
            <pc:sldMk cId="2453426637" sldId="270"/>
            <ac:spMk id="6" creationId="{A468B3AD-0962-6203-09D3-6D5CF1A79E6D}"/>
          </ac:spMkLst>
        </pc:spChg>
        <pc:picChg chg="add del mod">
          <ac:chgData name="SORIN Mallory" userId="1cbeafd0-aca0-448e-9f6d-a4ac6f6d0a29" providerId="ADAL" clId="{DFDE55A9-8B3A-4FFB-8B72-313121142BBC}" dt="2024-10-21T13:42:22.907" v="113" actId="21"/>
          <ac:picMkLst>
            <pc:docMk/>
            <pc:sldMk cId="2453426637" sldId="270"/>
            <ac:picMk id="8" creationId="{B85DFCD2-C52F-58AA-0EDC-84098F00D7FD}"/>
          </ac:picMkLst>
        </pc:picChg>
      </pc:sldChg>
      <pc:sldChg chg="addSp delSp modSp mod">
        <pc:chgData name="SORIN Mallory" userId="1cbeafd0-aca0-448e-9f6d-a4ac6f6d0a29" providerId="ADAL" clId="{DFDE55A9-8B3A-4FFB-8B72-313121142BBC}" dt="2024-10-21T14:03:36.550" v="582" actId="20577"/>
        <pc:sldMkLst>
          <pc:docMk/>
          <pc:sldMk cId="808676169" sldId="271"/>
        </pc:sldMkLst>
        <pc:spChg chg="mod">
          <ac:chgData name="SORIN Mallory" userId="1cbeafd0-aca0-448e-9f6d-a4ac6f6d0a29" providerId="ADAL" clId="{DFDE55A9-8B3A-4FFB-8B72-313121142BBC}" dt="2024-10-21T14:03:36.550" v="582" actId="20577"/>
          <ac:spMkLst>
            <pc:docMk/>
            <pc:sldMk cId="808676169" sldId="271"/>
            <ac:spMk id="3" creationId="{B6DD3EBD-D38B-CDFC-5CB1-4A2816C0ED80}"/>
          </ac:spMkLst>
        </pc:spChg>
        <pc:spChg chg="mod">
          <ac:chgData name="SORIN Mallory" userId="1cbeafd0-aca0-448e-9f6d-a4ac6f6d0a29" providerId="ADAL" clId="{DFDE55A9-8B3A-4FFB-8B72-313121142BBC}" dt="2024-10-21T13:39:10.362" v="73" actId="948"/>
          <ac:spMkLst>
            <pc:docMk/>
            <pc:sldMk cId="808676169" sldId="271"/>
            <ac:spMk id="7" creationId="{A4DD9B2A-3CD8-3BA3-028D-A658C0E33402}"/>
          </ac:spMkLst>
        </pc:spChg>
        <pc:spChg chg="mod">
          <ac:chgData name="SORIN Mallory" userId="1cbeafd0-aca0-448e-9f6d-a4ac6f6d0a29" providerId="ADAL" clId="{DFDE55A9-8B3A-4FFB-8B72-313121142BBC}" dt="2024-10-21T13:38:43.275" v="67" actId="948"/>
          <ac:spMkLst>
            <pc:docMk/>
            <pc:sldMk cId="808676169" sldId="271"/>
            <ac:spMk id="13" creationId="{FE7814EA-C049-43B7-BE48-62BCCD0CCAE8}"/>
          </ac:spMkLst>
        </pc:spChg>
        <pc:spChg chg="mod">
          <ac:chgData name="SORIN Mallory" userId="1cbeafd0-aca0-448e-9f6d-a4ac6f6d0a29" providerId="ADAL" clId="{DFDE55A9-8B3A-4FFB-8B72-313121142BBC}" dt="2024-10-21T13:38:55.481" v="70" actId="948"/>
          <ac:spMkLst>
            <pc:docMk/>
            <pc:sldMk cId="808676169" sldId="271"/>
            <ac:spMk id="16" creationId="{0718B8DC-D77F-9A1E-FD81-996820970893}"/>
          </ac:spMkLst>
        </pc:spChg>
        <pc:spChg chg="mod">
          <ac:chgData name="SORIN Mallory" userId="1cbeafd0-aca0-448e-9f6d-a4ac6f6d0a29" providerId="ADAL" clId="{DFDE55A9-8B3A-4FFB-8B72-313121142BBC}" dt="2024-10-21T13:39:21.646" v="74" actId="948"/>
          <ac:spMkLst>
            <pc:docMk/>
            <pc:sldMk cId="808676169" sldId="271"/>
            <ac:spMk id="18" creationId="{91BC0BE4-9C98-EF99-C098-8E7E89192A08}"/>
          </ac:spMkLst>
        </pc:spChg>
        <pc:picChg chg="add del mod">
          <ac:chgData name="SORIN Mallory" userId="1cbeafd0-aca0-448e-9f6d-a4ac6f6d0a29" providerId="ADAL" clId="{DFDE55A9-8B3A-4FFB-8B72-313121142BBC}" dt="2024-10-21T13:41:46.454" v="94" actId="21"/>
          <ac:picMkLst>
            <pc:docMk/>
            <pc:sldMk cId="808676169" sldId="271"/>
            <ac:picMk id="8" creationId="{B85DFCD2-C52F-58AA-0EDC-84098F00D7FD}"/>
          </ac:picMkLst>
        </pc:picChg>
        <pc:picChg chg="add del mod">
          <ac:chgData name="SORIN Mallory" userId="1cbeafd0-aca0-448e-9f6d-a4ac6f6d0a29" providerId="ADAL" clId="{DFDE55A9-8B3A-4FFB-8B72-313121142BBC}" dt="2024-10-21T13:43:20.402" v="116" actId="21"/>
          <ac:picMkLst>
            <pc:docMk/>
            <pc:sldMk cId="808676169" sldId="271"/>
            <ac:picMk id="9" creationId="{B85DFCD2-C52F-58AA-0EDC-84098F00D7FD}"/>
          </ac:picMkLst>
        </pc:picChg>
      </pc:sldChg>
      <pc:sldChg chg="addSp delSp modSp mod">
        <pc:chgData name="SORIN Mallory" userId="1cbeafd0-aca0-448e-9f6d-a4ac6f6d0a29" providerId="ADAL" clId="{DFDE55A9-8B3A-4FFB-8B72-313121142BBC}" dt="2024-10-21T14:17:16.658" v="817" actId="1036"/>
        <pc:sldMkLst>
          <pc:docMk/>
          <pc:sldMk cId="368670814" sldId="272"/>
        </pc:sldMkLst>
        <pc:spChg chg="mod ord">
          <ac:chgData name="SORIN Mallory" userId="1cbeafd0-aca0-448e-9f6d-a4ac6f6d0a29" providerId="ADAL" clId="{DFDE55A9-8B3A-4FFB-8B72-313121142BBC}" dt="2024-10-21T14:17:13.939" v="810" actId="948"/>
          <ac:spMkLst>
            <pc:docMk/>
            <pc:sldMk cId="368670814" sldId="272"/>
            <ac:spMk id="3" creationId="{41719924-D647-4686-3A95-271E2C98C61C}"/>
          </ac:spMkLst>
        </pc:spChg>
        <pc:picChg chg="del">
          <ac:chgData name="SORIN Mallory" userId="1cbeafd0-aca0-448e-9f6d-a4ac6f6d0a29" providerId="ADAL" clId="{DFDE55A9-8B3A-4FFB-8B72-313121142BBC}" dt="2024-10-21T13:41:28.910" v="88" actId="21"/>
          <ac:picMkLst>
            <pc:docMk/>
            <pc:sldMk cId="368670814" sldId="272"/>
            <ac:picMk id="7" creationId="{B85DFCD2-C52F-58AA-0EDC-84098F00D7FD}"/>
          </ac:picMkLst>
        </pc:picChg>
        <pc:picChg chg="add del mod ord">
          <ac:chgData name="SORIN Mallory" userId="1cbeafd0-aca0-448e-9f6d-a4ac6f6d0a29" providerId="ADAL" clId="{DFDE55A9-8B3A-4FFB-8B72-313121142BBC}" dt="2024-10-21T13:43:28.320" v="118" actId="478"/>
          <ac:picMkLst>
            <pc:docMk/>
            <pc:sldMk cId="368670814" sldId="272"/>
            <ac:picMk id="9" creationId="{38AC26A6-74D7-3ABF-7E42-9FAE72B35F33}"/>
          </ac:picMkLst>
        </pc:picChg>
        <pc:picChg chg="add mod">
          <ac:chgData name="SORIN Mallory" userId="1cbeafd0-aca0-448e-9f6d-a4ac6f6d0a29" providerId="ADAL" clId="{DFDE55A9-8B3A-4FFB-8B72-313121142BBC}" dt="2024-10-21T14:17:16.658" v="817" actId="1036"/>
          <ac:picMkLst>
            <pc:docMk/>
            <pc:sldMk cId="368670814" sldId="272"/>
            <ac:picMk id="10" creationId="{B85DFCD2-C52F-58AA-0EDC-84098F00D7FD}"/>
          </ac:picMkLst>
        </pc:picChg>
      </pc:sldChg>
      <pc:sldChg chg="addSp delSp modSp mod">
        <pc:chgData name="SORIN Mallory" userId="1cbeafd0-aca0-448e-9f6d-a4ac6f6d0a29" providerId="ADAL" clId="{DFDE55A9-8B3A-4FFB-8B72-313121142BBC}" dt="2024-10-21T14:18:55.772" v="882" actId="1076"/>
        <pc:sldMkLst>
          <pc:docMk/>
          <pc:sldMk cId="23343606" sldId="273"/>
        </pc:sldMkLst>
        <pc:spChg chg="mod">
          <ac:chgData name="SORIN Mallory" userId="1cbeafd0-aca0-448e-9f6d-a4ac6f6d0a29" providerId="ADAL" clId="{DFDE55A9-8B3A-4FFB-8B72-313121142BBC}" dt="2024-10-21T14:16:23.185" v="806" actId="948"/>
          <ac:spMkLst>
            <pc:docMk/>
            <pc:sldMk cId="23343606" sldId="273"/>
            <ac:spMk id="3" creationId="{41719924-D647-4686-3A95-271E2C98C61C}"/>
          </ac:spMkLst>
        </pc:spChg>
        <pc:picChg chg="add del mod">
          <ac:chgData name="SORIN Mallory" userId="1cbeafd0-aca0-448e-9f6d-a4ac6f6d0a29" providerId="ADAL" clId="{DFDE55A9-8B3A-4FFB-8B72-313121142BBC}" dt="2024-10-21T13:43:43.396" v="124" actId="478"/>
          <ac:picMkLst>
            <pc:docMk/>
            <pc:sldMk cId="23343606" sldId="273"/>
            <ac:picMk id="7" creationId="{77730CDB-C7C0-E7B4-24B2-383B52606068}"/>
          </ac:picMkLst>
        </pc:picChg>
        <pc:picChg chg="add mod ord">
          <ac:chgData name="SORIN Mallory" userId="1cbeafd0-aca0-448e-9f6d-a4ac6f6d0a29" providerId="ADAL" clId="{DFDE55A9-8B3A-4FFB-8B72-313121142BBC}" dt="2024-10-21T14:18:55.772" v="882" actId="1076"/>
          <ac:picMkLst>
            <pc:docMk/>
            <pc:sldMk cId="23343606" sldId="273"/>
            <ac:picMk id="9" creationId="{DEDCFD39-0086-E569-0D95-10B33F43028A}"/>
          </ac:picMkLst>
        </pc:picChg>
        <pc:picChg chg="del mod">
          <ac:chgData name="SORIN Mallory" userId="1cbeafd0-aca0-448e-9f6d-a4ac6f6d0a29" providerId="ADAL" clId="{DFDE55A9-8B3A-4FFB-8B72-313121142BBC}" dt="2024-10-21T13:43:45.292" v="125" actId="478"/>
          <ac:picMkLst>
            <pc:docMk/>
            <pc:sldMk cId="23343606" sldId="273"/>
            <ac:picMk id="12" creationId="{3EBD0324-EFA5-333C-F6FD-3D951CBF4335}"/>
          </ac:picMkLst>
        </pc:picChg>
      </pc:sldChg>
      <pc:sldChg chg="modSp mod">
        <pc:chgData name="SORIN Mallory" userId="1cbeafd0-aca0-448e-9f6d-a4ac6f6d0a29" providerId="ADAL" clId="{DFDE55A9-8B3A-4FFB-8B72-313121142BBC}" dt="2024-10-21T14:06:50.373" v="611" actId="113"/>
        <pc:sldMkLst>
          <pc:docMk/>
          <pc:sldMk cId="3989646146" sldId="274"/>
        </pc:sldMkLst>
        <pc:spChg chg="mod">
          <ac:chgData name="SORIN Mallory" userId="1cbeafd0-aca0-448e-9f6d-a4ac6f6d0a29" providerId="ADAL" clId="{DFDE55A9-8B3A-4FFB-8B72-313121142BBC}" dt="2024-10-21T14:06:15.076" v="605" actId="20577"/>
          <ac:spMkLst>
            <pc:docMk/>
            <pc:sldMk cId="3989646146" sldId="274"/>
            <ac:spMk id="9" creationId="{C483E4AC-778A-D3BD-89E6-B341D0DC3AC7}"/>
          </ac:spMkLst>
        </pc:spChg>
        <pc:spChg chg="mod">
          <ac:chgData name="SORIN Mallory" userId="1cbeafd0-aca0-448e-9f6d-a4ac6f6d0a29" providerId="ADAL" clId="{DFDE55A9-8B3A-4FFB-8B72-313121142BBC}" dt="2024-10-21T14:06:50.373" v="611" actId="113"/>
          <ac:spMkLst>
            <pc:docMk/>
            <pc:sldMk cId="3989646146" sldId="274"/>
            <ac:spMk id="10" creationId="{68FF51AD-1736-C079-434A-BB789C7D51EB}"/>
          </ac:spMkLst>
        </pc:spChg>
      </pc:sldChg>
      <pc:sldChg chg="addSp delSp modSp add mod">
        <pc:chgData name="SORIN Mallory" userId="1cbeafd0-aca0-448e-9f6d-a4ac6f6d0a29" providerId="ADAL" clId="{DFDE55A9-8B3A-4FFB-8B72-313121142BBC}" dt="2024-10-21T14:19:21.188" v="883"/>
        <pc:sldMkLst>
          <pc:docMk/>
          <pc:sldMk cId="379343098" sldId="275"/>
        </pc:sldMkLst>
        <pc:spChg chg="add del mod">
          <ac:chgData name="SORIN Mallory" userId="1cbeafd0-aca0-448e-9f6d-a4ac6f6d0a29" providerId="ADAL" clId="{DFDE55A9-8B3A-4FFB-8B72-313121142BBC}" dt="2024-10-21T13:50:16.567" v="186" actId="478"/>
          <ac:spMkLst>
            <pc:docMk/>
            <pc:sldMk cId="379343098" sldId="275"/>
            <ac:spMk id="2" creationId="{814E3EFC-AD04-FD33-E035-B6738385FF1B}"/>
          </ac:spMkLst>
        </pc:spChg>
        <pc:spChg chg="add mod">
          <ac:chgData name="SORIN Mallory" userId="1cbeafd0-aca0-448e-9f6d-a4ac6f6d0a29" providerId="ADAL" clId="{DFDE55A9-8B3A-4FFB-8B72-313121142BBC}" dt="2024-10-21T13:52:51.148" v="288"/>
          <ac:spMkLst>
            <pc:docMk/>
            <pc:sldMk cId="379343098" sldId="275"/>
            <ac:spMk id="5" creationId="{397004C6-99E8-DAA5-380E-F6C0E3EB3609}"/>
          </ac:spMkLst>
        </pc:spChg>
        <pc:spChg chg="add mod">
          <ac:chgData name="SORIN Mallory" userId="1cbeafd0-aca0-448e-9f6d-a4ac6f6d0a29" providerId="ADAL" clId="{DFDE55A9-8B3A-4FFB-8B72-313121142BBC}" dt="2024-10-21T14:19:21.188" v="883"/>
          <ac:spMkLst>
            <pc:docMk/>
            <pc:sldMk cId="379343098" sldId="275"/>
            <ac:spMk id="6" creationId="{B464BE02-2144-C2D2-4205-C5367B06D43B}"/>
          </ac:spMkLst>
        </pc:spChg>
        <pc:spChg chg="mod">
          <ac:chgData name="SORIN Mallory" userId="1cbeafd0-aca0-448e-9f6d-a4ac6f6d0a29" providerId="ADAL" clId="{DFDE55A9-8B3A-4FFB-8B72-313121142BBC}" dt="2024-10-21T13:51:48.411" v="287" actId="1035"/>
          <ac:spMkLst>
            <pc:docMk/>
            <pc:sldMk cId="379343098" sldId="275"/>
            <ac:spMk id="7" creationId="{F04A4004-E552-F122-7D0E-221A2B05FA84}"/>
          </ac:spMkLst>
        </pc:spChg>
        <pc:spChg chg="del mod">
          <ac:chgData name="SORIN Mallory" userId="1cbeafd0-aca0-448e-9f6d-a4ac6f6d0a29" providerId="ADAL" clId="{DFDE55A9-8B3A-4FFB-8B72-313121142BBC}" dt="2024-10-21T13:49:53.831" v="178" actId="478"/>
          <ac:spMkLst>
            <pc:docMk/>
            <pc:sldMk cId="379343098" sldId="275"/>
            <ac:spMk id="8" creationId="{C8E7ACD7-9E07-46BA-A5C2-432E3DAAE823}"/>
          </ac:spMkLst>
        </pc:spChg>
        <pc:picChg chg="mod">
          <ac:chgData name="SORIN Mallory" userId="1cbeafd0-aca0-448e-9f6d-a4ac6f6d0a29" providerId="ADAL" clId="{DFDE55A9-8B3A-4FFB-8B72-313121142BBC}" dt="2024-10-21T13:50:58.897" v="256" actId="1036"/>
          <ac:picMkLst>
            <pc:docMk/>
            <pc:sldMk cId="379343098" sldId="275"/>
            <ac:picMk id="4" creationId="{CFEB99DF-C760-801B-97CF-1D4B6B1D7DF0}"/>
          </ac:picMkLst>
        </pc:picChg>
      </pc:sldChg>
      <pc:sldChg chg="delSp modSp new del mod modClrScheme chgLayout">
        <pc:chgData name="SORIN Mallory" userId="1cbeafd0-aca0-448e-9f6d-a4ac6f6d0a29" providerId="ADAL" clId="{DFDE55A9-8B3A-4FFB-8B72-313121142BBC}" dt="2024-10-21T13:49:03.242" v="169" actId="47"/>
        <pc:sldMkLst>
          <pc:docMk/>
          <pc:sldMk cId="1540234785" sldId="275"/>
        </pc:sldMkLst>
        <pc:spChg chg="del">
          <ac:chgData name="SORIN Mallory" userId="1cbeafd0-aca0-448e-9f6d-a4ac6f6d0a29" providerId="ADAL" clId="{DFDE55A9-8B3A-4FFB-8B72-313121142BBC}" dt="2024-10-21T13:48:56.049" v="168" actId="700"/>
          <ac:spMkLst>
            <pc:docMk/>
            <pc:sldMk cId="1540234785" sldId="275"/>
            <ac:spMk id="2" creationId="{28DB2D6C-6404-F781-0D57-B9D414A63B1A}"/>
          </ac:spMkLst>
        </pc:spChg>
        <pc:spChg chg="del">
          <ac:chgData name="SORIN Mallory" userId="1cbeafd0-aca0-448e-9f6d-a4ac6f6d0a29" providerId="ADAL" clId="{DFDE55A9-8B3A-4FFB-8B72-313121142BBC}" dt="2024-10-21T13:48:56.049" v="168" actId="700"/>
          <ac:spMkLst>
            <pc:docMk/>
            <pc:sldMk cId="1540234785" sldId="275"/>
            <ac:spMk id="3" creationId="{8E6FF750-008A-EB3F-ECD4-9777DF3FA5BB}"/>
          </ac:spMkLst>
        </pc:spChg>
        <pc:spChg chg="mod ord">
          <ac:chgData name="SORIN Mallory" userId="1cbeafd0-aca0-448e-9f6d-a4ac6f6d0a29" providerId="ADAL" clId="{DFDE55A9-8B3A-4FFB-8B72-313121142BBC}" dt="2024-10-21T13:48:56.049" v="168" actId="700"/>
          <ac:spMkLst>
            <pc:docMk/>
            <pc:sldMk cId="1540234785" sldId="275"/>
            <ac:spMk id="4" creationId="{DEED62D7-57DF-4D9B-D2AE-4837455F92B8}"/>
          </ac:spMkLst>
        </pc:spChg>
        <pc:spChg chg="mod ord">
          <ac:chgData name="SORIN Mallory" userId="1cbeafd0-aca0-448e-9f6d-a4ac6f6d0a29" providerId="ADAL" clId="{DFDE55A9-8B3A-4FFB-8B72-313121142BBC}" dt="2024-10-21T13:48:56.049" v="168" actId="700"/>
          <ac:spMkLst>
            <pc:docMk/>
            <pc:sldMk cId="1540234785" sldId="275"/>
            <ac:spMk id="5" creationId="{D310C67F-FECD-7A0E-7097-544BED512BB5}"/>
          </ac:spMkLst>
        </pc:spChg>
        <pc:spChg chg="mod ord">
          <ac:chgData name="SORIN Mallory" userId="1cbeafd0-aca0-448e-9f6d-a4ac6f6d0a29" providerId="ADAL" clId="{DFDE55A9-8B3A-4FFB-8B72-313121142BBC}" dt="2024-10-21T13:48:56.049" v="168" actId="700"/>
          <ac:spMkLst>
            <pc:docMk/>
            <pc:sldMk cId="1540234785" sldId="275"/>
            <ac:spMk id="6" creationId="{673C6A6F-2AE4-DE00-A9CD-7D97E01927D0}"/>
          </ac:spMkLst>
        </pc:spChg>
      </pc:sldChg>
    </pc:docChg>
  </pc:docChgLst>
  <pc:docChgLst>
    <pc:chgData name="REMY Gael" userId="5db7fb28-1def-416b-9768-c68f13978279" providerId="ADAL" clId="{48A36D9B-D15A-472D-A889-6995CE584F34}"/>
    <pc:docChg chg="undo custSel modSld sldOrd">
      <pc:chgData name="REMY Gael" userId="5db7fb28-1def-416b-9768-c68f13978279" providerId="ADAL" clId="{48A36D9B-D15A-472D-A889-6995CE584F34}" dt="2024-10-30T12:58:40.743" v="236" actId="1076"/>
      <pc:docMkLst>
        <pc:docMk/>
      </pc:docMkLst>
      <pc:sldChg chg="addSp delSp modSp mod">
        <pc:chgData name="REMY Gael" userId="5db7fb28-1def-416b-9768-c68f13978279" providerId="ADAL" clId="{48A36D9B-D15A-472D-A889-6995CE584F34}" dt="2024-10-30T12:58:40.743" v="236" actId="1076"/>
        <pc:sldMkLst>
          <pc:docMk/>
          <pc:sldMk cId="3510094398" sldId="262"/>
        </pc:sldMkLst>
        <pc:spChg chg="del">
          <ac:chgData name="REMY Gael" userId="5db7fb28-1def-416b-9768-c68f13978279" providerId="ADAL" clId="{48A36D9B-D15A-472D-A889-6995CE584F34}" dt="2024-10-29T11:45:47.616" v="144" actId="478"/>
          <ac:spMkLst>
            <pc:docMk/>
            <pc:sldMk cId="3510094398" sldId="262"/>
            <ac:spMk id="2" creationId="{052EDDB2-9A92-5C5A-FE61-81E741CB820C}"/>
          </ac:spMkLst>
        </pc:spChg>
        <pc:spChg chg="mod">
          <ac:chgData name="REMY Gael" userId="5db7fb28-1def-416b-9768-c68f13978279" providerId="ADAL" clId="{48A36D9B-D15A-472D-A889-6995CE584F34}" dt="2024-10-29T11:45:15.689" v="135" actId="14100"/>
          <ac:spMkLst>
            <pc:docMk/>
            <pc:sldMk cId="3510094398" sldId="262"/>
            <ac:spMk id="10" creationId="{68FF51AD-1736-C079-434A-BB789C7D51EB}"/>
          </ac:spMkLst>
        </pc:spChg>
        <pc:grpChg chg="add mod">
          <ac:chgData name="REMY Gael" userId="5db7fb28-1def-416b-9768-c68f13978279" providerId="ADAL" clId="{48A36D9B-D15A-472D-A889-6995CE584F34}" dt="2024-10-30T12:58:16.772" v="230" actId="1076"/>
          <ac:grpSpMkLst>
            <pc:docMk/>
            <pc:sldMk cId="3510094398" sldId="262"/>
            <ac:grpSpMk id="5" creationId="{529DEFE2-0D90-A2AF-BA17-098DEAF42D28}"/>
          </ac:grpSpMkLst>
        </pc:grpChg>
        <pc:grpChg chg="add mod">
          <ac:chgData name="REMY Gael" userId="5db7fb28-1def-416b-9768-c68f13978279" providerId="ADAL" clId="{48A36D9B-D15A-472D-A889-6995CE584F34}" dt="2024-10-30T12:58:27.428" v="231" actId="1076"/>
          <ac:grpSpMkLst>
            <pc:docMk/>
            <pc:sldMk cId="3510094398" sldId="262"/>
            <ac:grpSpMk id="11" creationId="{1FC15850-195C-3FE6-035F-24238C31E051}"/>
          </ac:grpSpMkLst>
        </pc:grpChg>
        <pc:grpChg chg="add mod">
          <ac:chgData name="REMY Gael" userId="5db7fb28-1def-416b-9768-c68f13978279" providerId="ADAL" clId="{48A36D9B-D15A-472D-A889-6995CE584F34}" dt="2024-10-30T12:58:40.743" v="236" actId="1076"/>
          <ac:grpSpMkLst>
            <pc:docMk/>
            <pc:sldMk cId="3510094398" sldId="262"/>
            <ac:grpSpMk id="14" creationId="{3082557B-E9C6-A302-40C1-EFEE33B07998}"/>
          </ac:grpSpMkLst>
        </pc:grpChg>
        <pc:picChg chg="mod">
          <ac:chgData name="REMY Gael" userId="5db7fb28-1def-416b-9768-c68f13978279" providerId="ADAL" clId="{48A36D9B-D15A-472D-A889-6995CE584F34}" dt="2024-10-29T11:45:12.594" v="133"/>
          <ac:picMkLst>
            <pc:docMk/>
            <pc:sldMk cId="3510094398" sldId="262"/>
            <ac:picMk id="6" creationId="{994BEADF-7304-D378-E8B0-AD06D7E06A39}"/>
          </ac:picMkLst>
        </pc:picChg>
        <pc:picChg chg="mod">
          <ac:chgData name="REMY Gael" userId="5db7fb28-1def-416b-9768-c68f13978279" providerId="ADAL" clId="{48A36D9B-D15A-472D-A889-6995CE584F34}" dt="2024-10-29T11:45:12.594" v="133"/>
          <ac:picMkLst>
            <pc:docMk/>
            <pc:sldMk cId="3510094398" sldId="262"/>
            <ac:picMk id="7" creationId="{B19D4386-64B4-5421-0D13-6DAF505E2F1A}"/>
          </ac:picMkLst>
        </pc:picChg>
        <pc:picChg chg="mod">
          <ac:chgData name="REMY Gael" userId="5db7fb28-1def-416b-9768-c68f13978279" providerId="ADAL" clId="{48A36D9B-D15A-472D-A889-6995CE584F34}" dt="2024-10-29T11:45:33.043" v="139"/>
          <ac:picMkLst>
            <pc:docMk/>
            <pc:sldMk cId="3510094398" sldId="262"/>
            <ac:picMk id="12" creationId="{EDE464C2-751B-DFD7-73B9-A6DCD300CE17}"/>
          </ac:picMkLst>
        </pc:picChg>
        <pc:picChg chg="mod">
          <ac:chgData name="REMY Gael" userId="5db7fb28-1def-416b-9768-c68f13978279" providerId="ADAL" clId="{48A36D9B-D15A-472D-A889-6995CE584F34}" dt="2024-10-29T11:45:33.043" v="139"/>
          <ac:picMkLst>
            <pc:docMk/>
            <pc:sldMk cId="3510094398" sldId="262"/>
            <ac:picMk id="13" creationId="{6E424606-93A8-4E55-0793-7FEA8E5AE605}"/>
          </ac:picMkLst>
        </pc:picChg>
        <pc:picChg chg="mod">
          <ac:chgData name="REMY Gael" userId="5db7fb28-1def-416b-9768-c68f13978279" providerId="ADAL" clId="{48A36D9B-D15A-472D-A889-6995CE584F34}" dt="2024-10-29T11:45:56.715" v="145"/>
          <ac:picMkLst>
            <pc:docMk/>
            <pc:sldMk cId="3510094398" sldId="262"/>
            <ac:picMk id="15" creationId="{A5E26083-0B55-C4FB-74F3-51C50E4C9D81}"/>
          </ac:picMkLst>
        </pc:picChg>
        <pc:picChg chg="mod">
          <ac:chgData name="REMY Gael" userId="5db7fb28-1def-416b-9768-c68f13978279" providerId="ADAL" clId="{48A36D9B-D15A-472D-A889-6995CE584F34}" dt="2024-10-29T11:45:56.715" v="145"/>
          <ac:picMkLst>
            <pc:docMk/>
            <pc:sldMk cId="3510094398" sldId="262"/>
            <ac:picMk id="16" creationId="{78F36FC4-1600-5840-EB84-00943664425D}"/>
          </ac:picMkLst>
        </pc:picChg>
      </pc:sldChg>
      <pc:sldChg chg="addSp delSp modSp mod">
        <pc:chgData name="REMY Gael" userId="5db7fb28-1def-416b-9768-c68f13978279" providerId="ADAL" clId="{48A36D9B-D15A-472D-A889-6995CE584F34}" dt="2024-10-30T12:57:50.271" v="224"/>
        <pc:sldMkLst>
          <pc:docMk/>
          <pc:sldMk cId="2501223335" sldId="263"/>
        </pc:sldMkLst>
        <pc:spChg chg="del mod">
          <ac:chgData name="REMY Gael" userId="5db7fb28-1def-416b-9768-c68f13978279" providerId="ADAL" clId="{48A36D9B-D15A-472D-A889-6995CE584F34}" dt="2024-10-30T12:57:44.331" v="221" actId="478"/>
          <ac:spMkLst>
            <pc:docMk/>
            <pc:sldMk cId="2501223335" sldId="263"/>
            <ac:spMk id="2" creationId="{266EB36A-D9E5-3AA2-5492-348A4A4884A4}"/>
          </ac:spMkLst>
        </pc:spChg>
        <pc:spChg chg="add del">
          <ac:chgData name="REMY Gael" userId="5db7fb28-1def-416b-9768-c68f13978279" providerId="ADAL" clId="{48A36D9B-D15A-472D-A889-6995CE584F34}" dt="2024-10-29T11:32:32.152" v="41" actId="478"/>
          <ac:spMkLst>
            <pc:docMk/>
            <pc:sldMk cId="2501223335" sldId="263"/>
            <ac:spMk id="7" creationId="{25A4916D-A0DC-817B-8546-7B7CF9E4984F}"/>
          </ac:spMkLst>
        </pc:spChg>
        <pc:spChg chg="add mod">
          <ac:chgData name="REMY Gael" userId="5db7fb28-1def-416b-9768-c68f13978279" providerId="ADAL" clId="{48A36D9B-D15A-472D-A889-6995CE584F34}" dt="2024-10-30T12:57:22.471" v="202"/>
          <ac:spMkLst>
            <pc:docMk/>
            <pc:sldMk cId="2501223335" sldId="263"/>
            <ac:spMk id="8" creationId="{8C140CD4-3CC1-84FE-72C7-B3796566CE85}"/>
          </ac:spMkLst>
        </pc:spChg>
        <pc:spChg chg="add del mod">
          <ac:chgData name="REMY Gael" userId="5db7fb28-1def-416b-9768-c68f13978279" providerId="ADAL" clId="{48A36D9B-D15A-472D-A889-6995CE584F34}" dt="2024-10-30T12:57:49.972" v="223" actId="478"/>
          <ac:spMkLst>
            <pc:docMk/>
            <pc:sldMk cId="2501223335" sldId="263"/>
            <ac:spMk id="11" creationId="{98F6B860-2871-DD6B-44CE-9DBE3966BFEA}"/>
          </ac:spMkLst>
        </pc:spChg>
        <pc:spChg chg="add del mod">
          <ac:chgData name="REMY Gael" userId="5db7fb28-1def-416b-9768-c68f13978279" providerId="ADAL" clId="{48A36D9B-D15A-472D-A889-6995CE584F34}" dt="2024-10-30T12:57:47.491" v="222" actId="478"/>
          <ac:spMkLst>
            <pc:docMk/>
            <pc:sldMk cId="2501223335" sldId="263"/>
            <ac:spMk id="13" creationId="{BF3A2A4E-13FC-B56F-307D-8E37EBCCF6FC}"/>
          </ac:spMkLst>
        </pc:spChg>
        <pc:spChg chg="add mod">
          <ac:chgData name="REMY Gael" userId="5db7fb28-1def-416b-9768-c68f13978279" providerId="ADAL" clId="{48A36D9B-D15A-472D-A889-6995CE584F34}" dt="2024-10-30T12:57:50.271" v="224"/>
          <ac:spMkLst>
            <pc:docMk/>
            <pc:sldMk cId="2501223335" sldId="263"/>
            <ac:spMk id="14" creationId="{9CAD9522-67A3-8C4D-61E1-6CD647FC4195}"/>
          </ac:spMkLst>
        </pc:spChg>
        <pc:grpChg chg="add del mod">
          <ac:chgData name="REMY Gael" userId="5db7fb28-1def-416b-9768-c68f13978279" providerId="ADAL" clId="{48A36D9B-D15A-472D-A889-6995CE584F34}" dt="2024-10-30T12:56:41.560" v="174" actId="478"/>
          <ac:grpSpMkLst>
            <pc:docMk/>
            <pc:sldMk cId="2501223335" sldId="263"/>
            <ac:grpSpMk id="3" creationId="{7972B08A-A568-BE6F-9EDC-1F743033AF3A}"/>
          </ac:grpSpMkLst>
        </pc:grpChg>
        <pc:grpChg chg="add mod">
          <ac:chgData name="REMY Gael" userId="5db7fb28-1def-416b-9768-c68f13978279" providerId="ADAL" clId="{48A36D9B-D15A-472D-A889-6995CE584F34}" dt="2024-10-30T12:56:40.574" v="173" actId="1076"/>
          <ac:grpSpMkLst>
            <pc:docMk/>
            <pc:sldMk cId="2501223335" sldId="263"/>
            <ac:grpSpMk id="10" creationId="{FADC257D-46A3-10A2-0C2C-C5E21E573D11}"/>
          </ac:grpSpMkLst>
        </pc:grpChg>
        <pc:picChg chg="add del mod">
          <ac:chgData name="REMY Gael" userId="5db7fb28-1def-416b-9768-c68f13978279" providerId="ADAL" clId="{48A36D9B-D15A-472D-A889-6995CE584F34}" dt="2024-10-29T11:32:22.235" v="38" actId="478"/>
          <ac:picMkLst>
            <pc:docMk/>
            <pc:sldMk cId="2501223335" sldId="263"/>
            <ac:picMk id="3" creationId="{4615EA21-F056-74BF-6F51-BE473A7BDAD7}"/>
          </ac:picMkLst>
        </pc:picChg>
        <pc:picChg chg="add mod">
          <ac:chgData name="REMY Gael" userId="5db7fb28-1def-416b-9768-c68f13978279" providerId="ADAL" clId="{48A36D9B-D15A-472D-A889-6995CE584F34}" dt="2024-10-29T11:43:10.717" v="89" actId="164"/>
          <ac:picMkLst>
            <pc:docMk/>
            <pc:sldMk cId="2501223335" sldId="263"/>
            <ac:picMk id="5" creationId="{CE1AAD49-ED12-FED1-E64D-ABD7E8F8147B}"/>
          </ac:picMkLst>
        </pc:picChg>
        <pc:picChg chg="mod">
          <ac:chgData name="REMY Gael" userId="5db7fb28-1def-416b-9768-c68f13978279" providerId="ADAL" clId="{48A36D9B-D15A-472D-A889-6995CE584F34}" dt="2024-10-30T12:56:37.905" v="172"/>
          <ac:picMkLst>
            <pc:docMk/>
            <pc:sldMk cId="2501223335" sldId="263"/>
            <ac:picMk id="6" creationId="{C486392F-56A8-84B3-48DC-A984419693B1}"/>
          </ac:picMkLst>
        </pc:picChg>
        <pc:picChg chg="mod">
          <ac:chgData name="REMY Gael" userId="5db7fb28-1def-416b-9768-c68f13978279" providerId="ADAL" clId="{48A36D9B-D15A-472D-A889-6995CE584F34}" dt="2024-10-30T12:56:37.905" v="172"/>
          <ac:picMkLst>
            <pc:docMk/>
            <pc:sldMk cId="2501223335" sldId="263"/>
            <ac:picMk id="7" creationId="{59E664D7-BE37-CCD6-B670-37986681C82F}"/>
          </ac:picMkLst>
        </pc:picChg>
        <pc:picChg chg="add mod">
          <ac:chgData name="REMY Gael" userId="5db7fb28-1def-416b-9768-c68f13978279" providerId="ADAL" clId="{48A36D9B-D15A-472D-A889-6995CE584F34}" dt="2024-10-29T11:43:10.717" v="89" actId="164"/>
          <ac:picMkLst>
            <pc:docMk/>
            <pc:sldMk cId="2501223335" sldId="263"/>
            <ac:picMk id="9" creationId="{3E1BA590-2EB0-8DCC-7794-6483D6DEB840}"/>
          </ac:picMkLst>
        </pc:picChg>
      </pc:sldChg>
      <pc:sldChg chg="delSp mod ord">
        <pc:chgData name="REMY Gael" userId="5db7fb28-1def-416b-9768-c68f13978279" providerId="ADAL" clId="{48A36D9B-D15A-472D-A889-6995CE584F34}" dt="2024-10-29T11:20:01.831" v="2" actId="478"/>
        <pc:sldMkLst>
          <pc:docMk/>
          <pc:sldMk cId="625160610" sldId="265"/>
        </pc:sldMkLst>
        <pc:spChg chg="del">
          <ac:chgData name="REMY Gael" userId="5db7fb28-1def-416b-9768-c68f13978279" providerId="ADAL" clId="{48A36D9B-D15A-472D-A889-6995CE584F34}" dt="2024-10-29T11:20:01.831" v="2" actId="478"/>
          <ac:spMkLst>
            <pc:docMk/>
            <pc:sldMk cId="625160610" sldId="265"/>
            <ac:spMk id="7" creationId="{64BD0CEF-6688-2DDF-739C-8990561CA1E5}"/>
          </ac:spMkLst>
        </pc:spChg>
      </pc:sldChg>
      <pc:sldChg chg="addSp delSp modSp mod chgLayout">
        <pc:chgData name="REMY Gael" userId="5db7fb28-1def-416b-9768-c68f13978279" providerId="ADAL" clId="{48A36D9B-D15A-472D-A889-6995CE584F34}" dt="2024-10-30T12:57:15.646" v="201" actId="478"/>
        <pc:sldMkLst>
          <pc:docMk/>
          <pc:sldMk cId="119114172" sldId="266"/>
        </pc:sldMkLst>
        <pc:spChg chg="mod ord">
          <ac:chgData name="REMY Gael" userId="5db7fb28-1def-416b-9768-c68f13978279" providerId="ADAL" clId="{48A36D9B-D15A-472D-A889-6995CE584F34}" dt="2024-10-30T12:55:53.557" v="161" actId="700"/>
          <ac:spMkLst>
            <pc:docMk/>
            <pc:sldMk cId="119114172" sldId="266"/>
            <ac:spMk id="2" creationId="{526D5551-265D-768F-CDE2-17364645E552}"/>
          </ac:spMkLst>
        </pc:spChg>
        <pc:spChg chg="add del mod ord">
          <ac:chgData name="REMY Gael" userId="5db7fb28-1def-416b-9768-c68f13978279" providerId="ADAL" clId="{48A36D9B-D15A-472D-A889-6995CE584F34}" dt="2024-10-30T12:56:15.338" v="167" actId="478"/>
          <ac:spMkLst>
            <pc:docMk/>
            <pc:sldMk cId="119114172" sldId="266"/>
            <ac:spMk id="3" creationId="{EC0E364F-A7E2-F94A-C539-1AE298CF4339}"/>
          </ac:spMkLst>
        </pc:spChg>
        <pc:spChg chg="add del mod">
          <ac:chgData name="REMY Gael" userId="5db7fb28-1def-416b-9768-c68f13978279" providerId="ADAL" clId="{48A36D9B-D15A-472D-A889-6995CE584F34}" dt="2024-10-30T12:57:15.646" v="201" actId="478"/>
          <ac:spMkLst>
            <pc:docMk/>
            <pc:sldMk cId="119114172" sldId="266"/>
            <ac:spMk id="4" creationId="{BC7BC7B7-2D88-DC6B-8B9A-2CEE6C41C543}"/>
          </ac:spMkLst>
        </pc:spChg>
        <pc:spChg chg="mod ord">
          <ac:chgData name="REMY Gael" userId="5db7fb28-1def-416b-9768-c68f13978279" providerId="ADAL" clId="{48A36D9B-D15A-472D-A889-6995CE584F34}" dt="2024-10-30T12:56:19.205" v="168" actId="14100"/>
          <ac:spMkLst>
            <pc:docMk/>
            <pc:sldMk cId="119114172" sldId="266"/>
            <ac:spMk id="5" creationId="{7300389C-1045-69A4-E2A4-FD95DF887A48}"/>
          </ac:spMkLst>
        </pc:spChg>
        <pc:spChg chg="del">
          <ac:chgData name="REMY Gael" userId="5db7fb28-1def-416b-9768-c68f13978279" providerId="ADAL" clId="{48A36D9B-D15A-472D-A889-6995CE584F34}" dt="2024-10-29T11:32:28.725" v="40" actId="478"/>
          <ac:spMkLst>
            <pc:docMk/>
            <pc:sldMk cId="119114172" sldId="266"/>
            <ac:spMk id="6" creationId="{E1D1469A-695F-0DBB-3E70-75F2ACB0C5AA}"/>
          </ac:spMkLst>
        </pc:spChg>
        <pc:spChg chg="add del mod">
          <ac:chgData name="REMY Gael" userId="5db7fb28-1def-416b-9768-c68f13978279" providerId="ADAL" clId="{48A36D9B-D15A-472D-A889-6995CE584F34}" dt="2024-10-29T11:44:23.042" v="117" actId="478"/>
          <ac:spMkLst>
            <pc:docMk/>
            <pc:sldMk cId="119114172" sldId="266"/>
            <ac:spMk id="19" creationId="{0136058C-683F-0D0C-3F17-4AB3AF073EDB}"/>
          </ac:spMkLst>
        </pc:spChg>
        <pc:grpChg chg="add mod">
          <ac:chgData name="REMY Gael" userId="5db7fb28-1def-416b-9768-c68f13978279" providerId="ADAL" clId="{48A36D9B-D15A-472D-A889-6995CE584F34}" dt="2024-10-30T12:56:02.971" v="163" actId="1076"/>
          <ac:grpSpMkLst>
            <pc:docMk/>
            <pc:sldMk cId="119114172" sldId="266"/>
            <ac:grpSpMk id="15" creationId="{891F03DF-A4CB-059F-B5F2-DC92667A701E}"/>
          </ac:grpSpMkLst>
        </pc:grpChg>
        <pc:grpChg chg="add del mod">
          <ac:chgData name="REMY Gael" userId="5db7fb28-1def-416b-9768-c68f13978279" providerId="ADAL" clId="{48A36D9B-D15A-472D-A889-6995CE584F34}" dt="2024-10-29T11:43:45.717" v="101" actId="478"/>
          <ac:grpSpMkLst>
            <pc:docMk/>
            <pc:sldMk cId="119114172" sldId="266"/>
            <ac:grpSpMk id="16" creationId="{525D8D29-39F9-C86B-3AB0-1BF25F53C139}"/>
          </ac:grpSpMkLst>
        </pc:grpChg>
        <pc:picChg chg="add del mod">
          <ac:chgData name="REMY Gael" userId="5db7fb28-1def-416b-9768-c68f13978279" providerId="ADAL" clId="{48A36D9B-D15A-472D-A889-6995CE584F34}" dt="2024-10-29T11:21:57.749" v="11" actId="478"/>
          <ac:picMkLst>
            <pc:docMk/>
            <pc:sldMk cId="119114172" sldId="266"/>
            <ac:picMk id="3" creationId="{B9693F45-BD85-D052-93AA-E80C7F788E48}"/>
          </ac:picMkLst>
        </pc:picChg>
        <pc:picChg chg="add del mod">
          <ac:chgData name="REMY Gael" userId="5db7fb28-1def-416b-9768-c68f13978279" providerId="ADAL" clId="{48A36D9B-D15A-472D-A889-6995CE584F34}" dt="2024-10-29T11:32:26.959" v="39" actId="478"/>
          <ac:picMkLst>
            <pc:docMk/>
            <pc:sldMk cId="119114172" sldId="266"/>
            <ac:picMk id="4" creationId="{424A11BB-AD22-9482-2FA7-2B6CECE2587A}"/>
          </ac:picMkLst>
        </pc:picChg>
        <pc:picChg chg="add del mod">
          <ac:chgData name="REMY Gael" userId="5db7fb28-1def-416b-9768-c68f13978279" providerId="ADAL" clId="{48A36D9B-D15A-472D-A889-6995CE584F34}" dt="2024-10-29T11:21:54.597" v="10" actId="478"/>
          <ac:picMkLst>
            <pc:docMk/>
            <pc:sldMk cId="119114172" sldId="266"/>
            <ac:picMk id="8" creationId="{1A6E7C17-E866-797C-ADE4-8AA1C3E6C9F9}"/>
          </ac:picMkLst>
        </pc:picChg>
        <pc:picChg chg="add del mod">
          <ac:chgData name="REMY Gael" userId="5db7fb28-1def-416b-9768-c68f13978279" providerId="ADAL" clId="{48A36D9B-D15A-472D-A889-6995CE584F34}" dt="2024-10-29T11:32:06.416" v="34" actId="478"/>
          <ac:picMkLst>
            <pc:docMk/>
            <pc:sldMk cId="119114172" sldId="266"/>
            <ac:picMk id="10" creationId="{B3921707-482A-7EFF-490B-1948F9714C7E}"/>
          </ac:picMkLst>
        </pc:picChg>
        <pc:picChg chg="add del mod">
          <ac:chgData name="REMY Gael" userId="5db7fb28-1def-416b-9768-c68f13978279" providerId="ADAL" clId="{48A36D9B-D15A-472D-A889-6995CE584F34}" dt="2024-10-29T11:32:06.416" v="34" actId="478"/>
          <ac:picMkLst>
            <pc:docMk/>
            <pc:sldMk cId="119114172" sldId="266"/>
            <ac:picMk id="11" creationId="{9A573139-12CA-C482-D3F3-BC61A1668F24}"/>
          </ac:picMkLst>
        </pc:picChg>
        <pc:picChg chg="add mod">
          <ac:chgData name="REMY Gael" userId="5db7fb28-1def-416b-9768-c68f13978279" providerId="ADAL" clId="{48A36D9B-D15A-472D-A889-6995CE584F34}" dt="2024-10-29T11:42:53.488" v="85" actId="164"/>
          <ac:picMkLst>
            <pc:docMk/>
            <pc:sldMk cId="119114172" sldId="266"/>
            <ac:picMk id="12" creationId="{1D176AD9-B000-5C0E-91A8-C5DB33C301B9}"/>
          </ac:picMkLst>
        </pc:picChg>
        <pc:picChg chg="add mod">
          <ac:chgData name="REMY Gael" userId="5db7fb28-1def-416b-9768-c68f13978279" providerId="ADAL" clId="{48A36D9B-D15A-472D-A889-6995CE584F34}" dt="2024-10-29T11:42:53.488" v="85" actId="164"/>
          <ac:picMkLst>
            <pc:docMk/>
            <pc:sldMk cId="119114172" sldId="266"/>
            <ac:picMk id="14" creationId="{A28A4926-C3B6-B09E-3308-3521C7C42A1A}"/>
          </ac:picMkLst>
        </pc:picChg>
        <pc:picChg chg="mod">
          <ac:chgData name="REMY Gael" userId="5db7fb28-1def-416b-9768-c68f13978279" providerId="ADAL" clId="{48A36D9B-D15A-472D-A889-6995CE584F34}" dt="2024-10-29T11:43:40.600" v="99"/>
          <ac:picMkLst>
            <pc:docMk/>
            <pc:sldMk cId="119114172" sldId="266"/>
            <ac:picMk id="17" creationId="{961793B6-C120-960E-CF61-5AA47ACFC6DE}"/>
          </ac:picMkLst>
        </pc:picChg>
        <pc:picChg chg="mod">
          <ac:chgData name="REMY Gael" userId="5db7fb28-1def-416b-9768-c68f13978279" providerId="ADAL" clId="{48A36D9B-D15A-472D-A889-6995CE584F34}" dt="2024-10-29T11:43:40.600" v="99"/>
          <ac:picMkLst>
            <pc:docMk/>
            <pc:sldMk cId="119114172" sldId="266"/>
            <ac:picMk id="18" creationId="{FA12C9B9-DB46-F0C0-F665-ED97F20592E6}"/>
          </ac:picMkLst>
        </pc:picChg>
      </pc:sldChg>
      <pc:sldChg chg="addSp delSp modSp mod">
        <pc:chgData name="REMY Gael" userId="5db7fb28-1def-416b-9768-c68f13978279" providerId="ADAL" clId="{48A36D9B-D15A-472D-A889-6995CE584F34}" dt="2024-10-30T12:57:31.275" v="203" actId="14100"/>
        <pc:sldMkLst>
          <pc:docMk/>
          <pc:sldMk cId="2453426637" sldId="270"/>
        </pc:sldMkLst>
        <pc:spChg chg="add del mod">
          <ac:chgData name="REMY Gael" userId="5db7fb28-1def-416b-9768-c68f13978279" providerId="ADAL" clId="{48A36D9B-D15A-472D-A889-6995CE584F34}" dt="2024-10-30T12:57:31.275" v="203" actId="14100"/>
          <ac:spMkLst>
            <pc:docMk/>
            <pc:sldMk cId="2453426637" sldId="270"/>
            <ac:spMk id="5" creationId="{D1763AA7-0E9E-9C91-2982-E34687C2C407}"/>
          </ac:spMkLst>
        </pc:spChg>
        <pc:spChg chg="del">
          <ac:chgData name="REMY Gael" userId="5db7fb28-1def-416b-9768-c68f13978279" providerId="ADAL" clId="{48A36D9B-D15A-472D-A889-6995CE584F34}" dt="2024-10-29T11:32:34.825" v="42" actId="478"/>
          <ac:spMkLst>
            <pc:docMk/>
            <pc:sldMk cId="2453426637" sldId="270"/>
            <ac:spMk id="6" creationId="{A468B3AD-0962-6203-09D3-6D5CF1A79E6D}"/>
          </ac:spMkLst>
        </pc:spChg>
        <pc:spChg chg="add mod">
          <ac:chgData name="REMY Gael" userId="5db7fb28-1def-416b-9768-c68f13978279" providerId="ADAL" clId="{48A36D9B-D15A-472D-A889-6995CE584F34}" dt="2024-10-29T11:44:45.017" v="128"/>
          <ac:spMkLst>
            <pc:docMk/>
            <pc:sldMk cId="2453426637" sldId="270"/>
            <ac:spMk id="18" creationId="{4581166C-C525-10C5-9658-5CD5CCCE8E18}"/>
          </ac:spMkLst>
        </pc:spChg>
        <pc:spChg chg="add del mod">
          <ac:chgData name="REMY Gael" userId="5db7fb28-1def-416b-9768-c68f13978279" providerId="ADAL" clId="{48A36D9B-D15A-472D-A889-6995CE584F34}" dt="2024-10-29T11:44:32.884" v="122" actId="478"/>
          <ac:spMkLst>
            <pc:docMk/>
            <pc:sldMk cId="2453426637" sldId="270"/>
            <ac:spMk id="20" creationId="{218A0BFF-B113-78ED-56C3-2A4D7C664698}"/>
          </ac:spMkLst>
        </pc:spChg>
        <pc:spChg chg="add mod">
          <ac:chgData name="REMY Gael" userId="5db7fb28-1def-416b-9768-c68f13978279" providerId="ADAL" clId="{48A36D9B-D15A-472D-A889-6995CE584F34}" dt="2024-10-29T11:44:44.050" v="126" actId="571"/>
          <ac:spMkLst>
            <pc:docMk/>
            <pc:sldMk cId="2453426637" sldId="270"/>
            <ac:spMk id="21" creationId="{06FA35CB-A942-9F5F-CB17-92D37FD4809E}"/>
          </ac:spMkLst>
        </pc:spChg>
        <pc:spChg chg="add del mod">
          <ac:chgData name="REMY Gael" userId="5db7fb28-1def-416b-9768-c68f13978279" providerId="ADAL" clId="{48A36D9B-D15A-472D-A889-6995CE584F34}" dt="2024-10-29T11:44:49.333" v="130" actId="478"/>
          <ac:spMkLst>
            <pc:docMk/>
            <pc:sldMk cId="2453426637" sldId="270"/>
            <ac:spMk id="22" creationId="{08C00BE8-CE65-09CF-679D-97C23255BDA7}"/>
          </ac:spMkLst>
        </pc:spChg>
        <pc:grpChg chg="add del mod">
          <ac:chgData name="REMY Gael" userId="5db7fb28-1def-416b-9768-c68f13978279" providerId="ADAL" clId="{48A36D9B-D15A-472D-A889-6995CE584F34}" dt="2024-10-30T12:56:51.886" v="177" actId="478"/>
          <ac:grpSpMkLst>
            <pc:docMk/>
            <pc:sldMk cId="2453426637" sldId="270"/>
            <ac:grpSpMk id="3" creationId="{03877FE7-12AC-E51B-6578-50177C657F75}"/>
          </ac:grpSpMkLst>
        </pc:grpChg>
        <pc:grpChg chg="add del mod">
          <ac:chgData name="REMY Gael" userId="5db7fb28-1def-416b-9768-c68f13978279" providerId="ADAL" clId="{48A36D9B-D15A-472D-A889-6995CE584F34}" dt="2024-10-29T11:44:04.096" v="109" actId="478"/>
          <ac:grpSpMkLst>
            <pc:docMk/>
            <pc:sldMk cId="2453426637" sldId="270"/>
            <ac:grpSpMk id="11" creationId="{52ABA4A2-11A2-47C9-8EC9-1AD6E6FE3159}"/>
          </ac:grpSpMkLst>
        </pc:grpChg>
        <pc:grpChg chg="add del mod">
          <ac:chgData name="REMY Gael" userId="5db7fb28-1def-416b-9768-c68f13978279" providerId="ADAL" clId="{48A36D9B-D15A-472D-A889-6995CE584F34}" dt="2024-10-29T11:44:05.244" v="110" actId="478"/>
          <ac:grpSpMkLst>
            <pc:docMk/>
            <pc:sldMk cId="2453426637" sldId="270"/>
            <ac:grpSpMk id="12" creationId="{0F691A44-50D1-F0C7-A805-99C6446621AF}"/>
          </ac:grpSpMkLst>
        </pc:grpChg>
        <pc:grpChg chg="add mod">
          <ac:chgData name="REMY Gael" userId="5db7fb28-1def-416b-9768-c68f13978279" providerId="ADAL" clId="{48A36D9B-D15A-472D-A889-6995CE584F34}" dt="2024-10-30T12:56:50.857" v="176" actId="1076"/>
          <ac:grpSpMkLst>
            <pc:docMk/>
            <pc:sldMk cId="2453426637" sldId="270"/>
            <ac:grpSpMk id="15" creationId="{AD527E71-4852-20F1-A5B4-807A47559E77}"/>
          </ac:grpSpMkLst>
        </pc:grpChg>
        <pc:picChg chg="add del mod">
          <ac:chgData name="REMY Gael" userId="5db7fb28-1def-416b-9768-c68f13978279" providerId="ADAL" clId="{48A36D9B-D15A-472D-A889-6995CE584F34}" dt="2024-10-29T11:38:33.033" v="44" actId="478"/>
          <ac:picMkLst>
            <pc:docMk/>
            <pc:sldMk cId="2453426637" sldId="270"/>
            <ac:picMk id="3" creationId="{3A7A14EC-925F-ACAC-C3F9-11C7F3C1B428}"/>
          </ac:picMkLst>
        </pc:picChg>
        <pc:picChg chg="add del mod">
          <ac:chgData name="REMY Gael" userId="5db7fb28-1def-416b-9768-c68f13978279" providerId="ADAL" clId="{48A36D9B-D15A-472D-A889-6995CE584F34}" dt="2024-10-29T11:32:13.257" v="36" actId="478"/>
          <ac:picMkLst>
            <pc:docMk/>
            <pc:sldMk cId="2453426637" sldId="270"/>
            <ac:picMk id="4" creationId="{872636A2-58A7-9F8B-4B9A-0EA2BC35078E}"/>
          </ac:picMkLst>
        </pc:picChg>
        <pc:picChg chg="mod">
          <ac:chgData name="REMY Gael" userId="5db7fb28-1def-416b-9768-c68f13978279" providerId="ADAL" clId="{48A36D9B-D15A-472D-A889-6995CE584F34}" dt="2024-10-30T12:56:47.988" v="175"/>
          <ac:picMkLst>
            <pc:docMk/>
            <pc:sldMk cId="2453426637" sldId="270"/>
            <ac:picMk id="4" creationId="{CE882900-2303-2513-CF55-CCDB81BB20D7}"/>
          </ac:picMkLst>
        </pc:picChg>
        <pc:picChg chg="mod">
          <ac:chgData name="REMY Gael" userId="5db7fb28-1def-416b-9768-c68f13978279" providerId="ADAL" clId="{48A36D9B-D15A-472D-A889-6995CE584F34}" dt="2024-10-30T12:56:47.988" v="175"/>
          <ac:picMkLst>
            <pc:docMk/>
            <pc:sldMk cId="2453426637" sldId="270"/>
            <ac:picMk id="6" creationId="{1AB5CD3A-ABC5-C8B2-E4DA-2242678542F5}"/>
          </ac:picMkLst>
        </pc:picChg>
        <pc:picChg chg="add mod">
          <ac:chgData name="REMY Gael" userId="5db7fb28-1def-416b-9768-c68f13978279" providerId="ADAL" clId="{48A36D9B-D15A-472D-A889-6995CE584F34}" dt="2024-10-29T11:42:39.577" v="82" actId="164"/>
          <ac:picMkLst>
            <pc:docMk/>
            <pc:sldMk cId="2453426637" sldId="270"/>
            <ac:picMk id="8" creationId="{A0C605CB-11E3-FC23-3331-8E8554EE83A1}"/>
          </ac:picMkLst>
        </pc:picChg>
        <pc:picChg chg="add mod">
          <ac:chgData name="REMY Gael" userId="5db7fb28-1def-416b-9768-c68f13978279" providerId="ADAL" clId="{48A36D9B-D15A-472D-A889-6995CE584F34}" dt="2024-10-29T11:42:39.577" v="82" actId="164"/>
          <ac:picMkLst>
            <pc:docMk/>
            <pc:sldMk cId="2453426637" sldId="270"/>
            <ac:picMk id="10" creationId="{66D3F46C-F6D4-D892-AE91-1F3A5CDEE8B9}"/>
          </ac:picMkLst>
        </pc:picChg>
        <pc:picChg chg="mod">
          <ac:chgData name="REMY Gael" userId="5db7fb28-1def-416b-9768-c68f13978279" providerId="ADAL" clId="{48A36D9B-D15A-472D-A889-6995CE584F34}" dt="2024-10-29T11:43:51.814" v="103"/>
          <ac:picMkLst>
            <pc:docMk/>
            <pc:sldMk cId="2453426637" sldId="270"/>
            <ac:picMk id="13" creationId="{922029DB-8709-2913-B34B-2DD41D202B09}"/>
          </ac:picMkLst>
        </pc:picChg>
        <pc:picChg chg="mod">
          <ac:chgData name="REMY Gael" userId="5db7fb28-1def-416b-9768-c68f13978279" providerId="ADAL" clId="{48A36D9B-D15A-472D-A889-6995CE584F34}" dt="2024-10-29T11:43:51.814" v="103"/>
          <ac:picMkLst>
            <pc:docMk/>
            <pc:sldMk cId="2453426637" sldId="270"/>
            <ac:picMk id="14" creationId="{42753068-097C-3A67-D54E-179A902E8FFC}"/>
          </ac:picMkLst>
        </pc:picChg>
        <pc:picChg chg="mod">
          <ac:chgData name="REMY Gael" userId="5db7fb28-1def-416b-9768-c68f13978279" providerId="ADAL" clId="{48A36D9B-D15A-472D-A889-6995CE584F34}" dt="2024-10-29T11:44:05.552" v="111"/>
          <ac:picMkLst>
            <pc:docMk/>
            <pc:sldMk cId="2453426637" sldId="270"/>
            <ac:picMk id="16" creationId="{AD59D5EC-2867-3D51-401E-69C6A1897849}"/>
          </ac:picMkLst>
        </pc:picChg>
        <pc:picChg chg="mod">
          <ac:chgData name="REMY Gael" userId="5db7fb28-1def-416b-9768-c68f13978279" providerId="ADAL" clId="{48A36D9B-D15A-472D-A889-6995CE584F34}" dt="2024-10-29T11:44:05.552" v="111"/>
          <ac:picMkLst>
            <pc:docMk/>
            <pc:sldMk cId="2453426637" sldId="270"/>
            <ac:picMk id="17" creationId="{C7804761-AD1B-AB7C-C6BC-9C00920455C0}"/>
          </ac:picMkLst>
        </pc:picChg>
      </pc:sldChg>
      <pc:sldChg chg="addSp modSp">
        <pc:chgData name="REMY Gael" userId="5db7fb28-1def-416b-9768-c68f13978279" providerId="ADAL" clId="{48A36D9B-D15A-472D-A889-6995CE584F34}" dt="2024-10-29T11:48:36.210" v="152"/>
        <pc:sldMkLst>
          <pc:docMk/>
          <pc:sldMk cId="379343098" sldId="275"/>
        </pc:sldMkLst>
        <pc:spChg chg="add mod">
          <ac:chgData name="REMY Gael" userId="5db7fb28-1def-416b-9768-c68f13978279" providerId="ADAL" clId="{48A36D9B-D15A-472D-A889-6995CE584F34}" dt="2024-10-29T11:48:36.210" v="152"/>
          <ac:spMkLst>
            <pc:docMk/>
            <pc:sldMk cId="379343098" sldId="275"/>
            <ac:spMk id="2" creationId="{729FAC8E-133C-1B2A-9908-A9DC7074CA80}"/>
          </ac:spMkLst>
        </pc:spChg>
      </pc:sldChg>
    </pc:docChg>
  </pc:docChgLst>
  <pc:docChgLst>
    <pc:chgData name="REMY Gael" userId="5db7fb28-1def-416b-9768-c68f13978279" providerId="ADAL" clId="{20FE82F7-81E4-49ED-A835-2A7D589369DA}"/>
    <pc:docChg chg="undo custSel addSld delSld modSld sldOrd modMainMaster">
      <pc:chgData name="REMY Gael" userId="5db7fb28-1def-416b-9768-c68f13978279" providerId="ADAL" clId="{20FE82F7-81E4-49ED-A835-2A7D589369DA}" dt="2024-10-18T19:32:55.466" v="1860" actId="20577"/>
      <pc:docMkLst>
        <pc:docMk/>
      </pc:docMkLst>
      <pc:sldChg chg="delSp mod">
        <pc:chgData name="REMY Gael" userId="5db7fb28-1def-416b-9768-c68f13978279" providerId="ADAL" clId="{20FE82F7-81E4-49ED-A835-2A7D589369DA}" dt="2024-10-18T11:20:43.272" v="1763" actId="478"/>
        <pc:sldMkLst>
          <pc:docMk/>
          <pc:sldMk cId="1283295869" sldId="256"/>
        </pc:sldMkLst>
        <pc:spChg chg="del">
          <ac:chgData name="REMY Gael" userId="5db7fb28-1def-416b-9768-c68f13978279" providerId="ADAL" clId="{20FE82F7-81E4-49ED-A835-2A7D589369DA}" dt="2024-10-18T11:20:41.713" v="1762" actId="478"/>
          <ac:spMkLst>
            <pc:docMk/>
            <pc:sldMk cId="1283295869" sldId="256"/>
            <ac:spMk id="3" creationId="{4AE668E4-F3CB-762C-3EDC-E35EB55AF91D}"/>
          </ac:spMkLst>
        </pc:spChg>
        <pc:spChg chg="del">
          <ac:chgData name="REMY Gael" userId="5db7fb28-1def-416b-9768-c68f13978279" providerId="ADAL" clId="{20FE82F7-81E4-49ED-A835-2A7D589369DA}" dt="2024-10-18T11:20:43.272" v="1763" actId="478"/>
          <ac:spMkLst>
            <pc:docMk/>
            <pc:sldMk cId="1283295869" sldId="256"/>
            <ac:spMk id="4" creationId="{517CBA1F-0FA2-A15F-3A41-83845E0DDB4B}"/>
          </ac:spMkLst>
        </pc:spChg>
      </pc:sldChg>
      <pc:sldChg chg="del">
        <pc:chgData name="REMY Gael" userId="5db7fb28-1def-416b-9768-c68f13978279" providerId="ADAL" clId="{20FE82F7-81E4-49ED-A835-2A7D589369DA}" dt="2024-10-07T09:20:32.695" v="846" actId="47"/>
        <pc:sldMkLst>
          <pc:docMk/>
          <pc:sldMk cId="1007377156" sldId="257"/>
        </pc:sldMkLst>
      </pc:sldChg>
      <pc:sldChg chg="addSp delSp modSp mod modClrScheme chgLayout">
        <pc:chgData name="REMY Gael" userId="5db7fb28-1def-416b-9768-c68f13978279" providerId="ADAL" clId="{20FE82F7-81E4-49ED-A835-2A7D589369DA}" dt="2024-10-18T11:22:58.243" v="1791" actId="1076"/>
        <pc:sldMkLst>
          <pc:docMk/>
          <pc:sldMk cId="1397420351" sldId="258"/>
        </pc:sldMkLst>
        <pc:spChg chg="add del mod">
          <ac:chgData name="REMY Gael" userId="5db7fb28-1def-416b-9768-c68f13978279" providerId="ADAL" clId="{20FE82F7-81E4-49ED-A835-2A7D589369DA}" dt="2024-10-07T09:28:26.450" v="877" actId="478"/>
          <ac:spMkLst>
            <pc:docMk/>
            <pc:sldMk cId="1397420351" sldId="258"/>
            <ac:spMk id="2" creationId="{7847610E-9C0C-125F-0467-8CBF11C945CA}"/>
          </ac:spMkLst>
        </pc:spChg>
        <pc:spChg chg="add del mod ord">
          <ac:chgData name="REMY Gael" userId="5db7fb28-1def-416b-9768-c68f13978279" providerId="ADAL" clId="{20FE82F7-81E4-49ED-A835-2A7D589369DA}" dt="2024-10-08T08:14:34.651" v="1202" actId="478"/>
          <ac:spMkLst>
            <pc:docMk/>
            <pc:sldMk cId="1397420351" sldId="258"/>
            <ac:spMk id="2" creationId="{A1F1B03D-43E1-C63C-2455-17F65FC536BC}"/>
          </ac:spMkLst>
        </pc:spChg>
        <pc:spChg chg="add del mod">
          <ac:chgData name="REMY Gael" userId="5db7fb28-1def-416b-9768-c68f13978279" providerId="ADAL" clId="{20FE82F7-81E4-49ED-A835-2A7D589369DA}" dt="2024-10-11T12:26:55.315" v="1748" actId="1076"/>
          <ac:spMkLst>
            <pc:docMk/>
            <pc:sldMk cId="1397420351" sldId="258"/>
            <ac:spMk id="3" creationId="{077DBF95-32CC-F63F-98F7-336A52E2FBA6}"/>
          </ac:spMkLst>
        </pc:spChg>
        <pc:spChg chg="mod ord">
          <ac:chgData name="REMY Gael" userId="5db7fb28-1def-416b-9768-c68f13978279" providerId="ADAL" clId="{20FE82F7-81E4-49ED-A835-2A7D589369DA}" dt="2024-10-08T08:45:21.516" v="1493" actId="700"/>
          <ac:spMkLst>
            <pc:docMk/>
            <pc:sldMk cId="1397420351" sldId="258"/>
            <ac:spMk id="4" creationId="{560A539F-E463-B370-D681-1AA1AE0D6BD4}"/>
          </ac:spMkLst>
        </pc:spChg>
        <pc:spChg chg="mod ord">
          <ac:chgData name="REMY Gael" userId="5db7fb28-1def-416b-9768-c68f13978279" providerId="ADAL" clId="{20FE82F7-81E4-49ED-A835-2A7D589369DA}" dt="2024-10-08T08:45:21.516" v="1493" actId="700"/>
          <ac:spMkLst>
            <pc:docMk/>
            <pc:sldMk cId="1397420351" sldId="258"/>
            <ac:spMk id="5" creationId="{B60157C8-9BD1-2279-8C21-88F6426A84E7}"/>
          </ac:spMkLst>
        </pc:spChg>
        <pc:spChg chg="mod ord">
          <ac:chgData name="REMY Gael" userId="5db7fb28-1def-416b-9768-c68f13978279" providerId="ADAL" clId="{20FE82F7-81E4-49ED-A835-2A7D589369DA}" dt="2024-10-08T08:45:21.516" v="1493" actId="700"/>
          <ac:spMkLst>
            <pc:docMk/>
            <pc:sldMk cId="1397420351" sldId="258"/>
            <ac:spMk id="6" creationId="{B3CE0C80-DDAB-EBD7-43D3-A96726A28434}"/>
          </ac:spMkLst>
        </pc:spChg>
        <pc:spChg chg="mod ord">
          <ac:chgData name="REMY Gael" userId="5db7fb28-1def-416b-9768-c68f13978279" providerId="ADAL" clId="{20FE82F7-81E4-49ED-A835-2A7D589369DA}" dt="2024-10-08T08:45:21.516" v="1493" actId="700"/>
          <ac:spMkLst>
            <pc:docMk/>
            <pc:sldMk cId="1397420351" sldId="258"/>
            <ac:spMk id="7" creationId="{146F7BF7-B648-67A4-2613-644315A72F05}"/>
          </ac:spMkLst>
        </pc:spChg>
        <pc:spChg chg="add mod">
          <ac:chgData name="REMY Gael" userId="5db7fb28-1def-416b-9768-c68f13978279" providerId="ADAL" clId="{20FE82F7-81E4-49ED-A835-2A7D589369DA}" dt="2024-10-18T11:22:31.263" v="1782" actId="1076"/>
          <ac:spMkLst>
            <pc:docMk/>
            <pc:sldMk cId="1397420351" sldId="258"/>
            <ac:spMk id="8" creationId="{11ABD94C-9809-A53B-8127-581C3E30E555}"/>
          </ac:spMkLst>
        </pc:spChg>
        <pc:spChg chg="del">
          <ac:chgData name="REMY Gael" userId="5db7fb28-1def-416b-9768-c68f13978279" providerId="ADAL" clId="{20FE82F7-81E4-49ED-A835-2A7D589369DA}" dt="2024-10-07T09:20:09.459" v="845" actId="478"/>
          <ac:spMkLst>
            <pc:docMk/>
            <pc:sldMk cId="1397420351" sldId="258"/>
            <ac:spMk id="8" creationId="{85EE8385-A586-B3AA-7912-B62404B2AB77}"/>
          </ac:spMkLst>
        </pc:spChg>
        <pc:spChg chg="add mod">
          <ac:chgData name="REMY Gael" userId="5db7fb28-1def-416b-9768-c68f13978279" providerId="ADAL" clId="{20FE82F7-81E4-49ED-A835-2A7D589369DA}" dt="2024-10-11T12:26:50.378" v="1746" actId="1076"/>
          <ac:spMkLst>
            <pc:docMk/>
            <pc:sldMk cId="1397420351" sldId="258"/>
            <ac:spMk id="10" creationId="{E06AD601-4074-61B2-83C1-14582A631FF6}"/>
          </ac:spMkLst>
        </pc:spChg>
        <pc:spChg chg="add mod">
          <ac:chgData name="REMY Gael" userId="5db7fb28-1def-416b-9768-c68f13978279" providerId="ADAL" clId="{20FE82F7-81E4-49ED-A835-2A7D589369DA}" dt="2024-10-11T12:26:46.086" v="1744" actId="1076"/>
          <ac:spMkLst>
            <pc:docMk/>
            <pc:sldMk cId="1397420351" sldId="258"/>
            <ac:spMk id="12" creationId="{A308F060-5C5B-6433-8133-EF1E3FB78E7D}"/>
          </ac:spMkLst>
        </pc:spChg>
        <pc:spChg chg="add mod">
          <ac:chgData name="REMY Gael" userId="5db7fb28-1def-416b-9768-c68f13978279" providerId="ADAL" clId="{20FE82F7-81E4-49ED-A835-2A7D589369DA}" dt="2024-10-07T09:31:14.197" v="894"/>
          <ac:spMkLst>
            <pc:docMk/>
            <pc:sldMk cId="1397420351" sldId="258"/>
            <ac:spMk id="13" creationId="{3D5BA9F2-FF38-1EC1-C98D-429C71BA305A}"/>
          </ac:spMkLst>
        </pc:spChg>
        <pc:spChg chg="add mod">
          <ac:chgData name="REMY Gael" userId="5db7fb28-1def-416b-9768-c68f13978279" providerId="ADAL" clId="{20FE82F7-81E4-49ED-A835-2A7D589369DA}" dt="2024-10-18T11:22:58.243" v="1791" actId="1076"/>
          <ac:spMkLst>
            <pc:docMk/>
            <pc:sldMk cId="1397420351" sldId="258"/>
            <ac:spMk id="13" creationId="{ABA851C5-0AEE-E26E-4289-5562DBEC2ED7}"/>
          </ac:spMkLst>
        </pc:spChg>
        <pc:spChg chg="add del mod">
          <ac:chgData name="REMY Gael" userId="5db7fb28-1def-416b-9768-c68f13978279" providerId="ADAL" clId="{20FE82F7-81E4-49ED-A835-2A7D589369DA}" dt="2024-10-08T08:12:27.948" v="1177" actId="478"/>
          <ac:spMkLst>
            <pc:docMk/>
            <pc:sldMk cId="1397420351" sldId="258"/>
            <ac:spMk id="15" creationId="{C479FFCF-2183-91DF-CE6A-33261CA98F52}"/>
          </ac:spMkLst>
        </pc:spChg>
        <pc:spChg chg="add mod">
          <ac:chgData name="REMY Gael" userId="5db7fb28-1def-416b-9768-c68f13978279" providerId="ADAL" clId="{20FE82F7-81E4-49ED-A835-2A7D589369DA}" dt="2024-10-08T08:34:16.075" v="1486" actId="207"/>
          <ac:spMkLst>
            <pc:docMk/>
            <pc:sldMk cId="1397420351" sldId="258"/>
            <ac:spMk id="16" creationId="{5C42DAB5-5923-D77C-91AC-9090823875AE}"/>
          </ac:spMkLst>
        </pc:spChg>
        <pc:spChg chg="add del mod ord">
          <ac:chgData name="REMY Gael" userId="5db7fb28-1def-416b-9768-c68f13978279" providerId="ADAL" clId="{20FE82F7-81E4-49ED-A835-2A7D589369DA}" dt="2024-10-08T08:30:20.264" v="1477" actId="700"/>
          <ac:spMkLst>
            <pc:docMk/>
            <pc:sldMk cId="1397420351" sldId="258"/>
            <ac:spMk id="19" creationId="{EF686B3D-B0F7-B5BD-EAD4-6B972287A910}"/>
          </ac:spMkLst>
        </pc:spChg>
        <pc:spChg chg="add del mod ord">
          <ac:chgData name="REMY Gael" userId="5db7fb28-1def-416b-9768-c68f13978279" providerId="ADAL" clId="{20FE82F7-81E4-49ED-A835-2A7D589369DA}" dt="2024-10-08T08:45:21.516" v="1493" actId="700"/>
          <ac:spMkLst>
            <pc:docMk/>
            <pc:sldMk cId="1397420351" sldId="258"/>
            <ac:spMk id="20" creationId="{EF7D049B-2C71-A7E4-86AE-14E5AB260BA9}"/>
          </ac:spMkLst>
        </pc:spChg>
        <pc:picChg chg="add mod">
          <ac:chgData name="REMY Gael" userId="5db7fb28-1def-416b-9768-c68f13978279" providerId="ADAL" clId="{20FE82F7-81E4-49ED-A835-2A7D589369DA}" dt="2024-10-18T11:22:53.616" v="1790" actId="1076"/>
          <ac:picMkLst>
            <pc:docMk/>
            <pc:sldMk cId="1397420351" sldId="258"/>
            <ac:picMk id="9" creationId="{0BB692AD-A864-3BA6-010A-A8F7308218F9}"/>
          </ac:picMkLst>
        </pc:picChg>
        <pc:picChg chg="add del mod">
          <ac:chgData name="REMY Gael" userId="5db7fb28-1def-416b-9768-c68f13978279" providerId="ADAL" clId="{20FE82F7-81E4-49ED-A835-2A7D589369DA}" dt="2024-10-08T08:12:23.272" v="1175" actId="478"/>
          <ac:picMkLst>
            <pc:docMk/>
            <pc:sldMk cId="1397420351" sldId="258"/>
            <ac:picMk id="9" creationId="{A3793833-55E7-9A14-D190-0382421BC3C2}"/>
          </ac:picMkLst>
        </pc:picChg>
        <pc:picChg chg="add del mod">
          <ac:chgData name="REMY Gael" userId="5db7fb28-1def-416b-9768-c68f13978279" providerId="ADAL" clId="{20FE82F7-81E4-49ED-A835-2A7D589369DA}" dt="2024-10-08T08:12:22.392" v="1174" actId="478"/>
          <ac:picMkLst>
            <pc:docMk/>
            <pc:sldMk cId="1397420351" sldId="258"/>
            <ac:picMk id="11" creationId="{FCAD4978-FF62-19A1-7F2F-DB7036DF35E6}"/>
          </ac:picMkLst>
        </pc:picChg>
        <pc:picChg chg="add mod">
          <ac:chgData name="REMY Gael" userId="5db7fb28-1def-416b-9768-c68f13978279" providerId="ADAL" clId="{20FE82F7-81E4-49ED-A835-2A7D589369DA}" dt="2024-10-07T09:31:14.197" v="894"/>
          <ac:picMkLst>
            <pc:docMk/>
            <pc:sldMk cId="1397420351" sldId="258"/>
            <ac:picMk id="12" creationId="{667A319E-2DD1-B081-01BB-4C85AB99ADF2}"/>
          </ac:picMkLst>
        </pc:picChg>
        <pc:picChg chg="add mod">
          <ac:chgData name="REMY Gael" userId="5db7fb28-1def-416b-9768-c68f13978279" providerId="ADAL" clId="{20FE82F7-81E4-49ED-A835-2A7D589369DA}" dt="2024-10-18T11:22:32.934" v="1783" actId="1076"/>
          <ac:picMkLst>
            <pc:docMk/>
            <pc:sldMk cId="1397420351" sldId="258"/>
            <ac:picMk id="14" creationId="{00774346-9670-E270-5BFF-F705AEA86345}"/>
          </ac:picMkLst>
        </pc:picChg>
        <pc:picChg chg="add del mod">
          <ac:chgData name="REMY Gael" userId="5db7fb28-1def-416b-9768-c68f13978279" providerId="ADAL" clId="{20FE82F7-81E4-49ED-A835-2A7D589369DA}" dt="2024-10-08T08:12:24.171" v="1176" actId="478"/>
          <ac:picMkLst>
            <pc:docMk/>
            <pc:sldMk cId="1397420351" sldId="258"/>
            <ac:picMk id="14" creationId="{E2055786-181B-DBB9-83C2-4A6CE9C2F1D8}"/>
          </ac:picMkLst>
        </pc:picChg>
        <pc:picChg chg="add mod">
          <ac:chgData name="REMY Gael" userId="5db7fb28-1def-416b-9768-c68f13978279" providerId="ADAL" clId="{20FE82F7-81E4-49ED-A835-2A7D589369DA}" dt="2024-10-08T08:30:21.998" v="1480"/>
          <ac:picMkLst>
            <pc:docMk/>
            <pc:sldMk cId="1397420351" sldId="258"/>
            <ac:picMk id="18" creationId="{293BF1AA-B28D-22C5-B055-F0E28A0254B2}"/>
          </ac:picMkLst>
        </pc:picChg>
        <pc:picChg chg="add del mod">
          <ac:chgData name="REMY Gael" userId="5db7fb28-1def-416b-9768-c68f13978279" providerId="ADAL" clId="{20FE82F7-81E4-49ED-A835-2A7D589369DA}" dt="2024-10-08T08:49:45.478" v="1502" actId="478"/>
          <ac:picMkLst>
            <pc:docMk/>
            <pc:sldMk cId="1397420351" sldId="258"/>
            <ac:picMk id="22" creationId="{86A4BF55-442A-A25B-262F-0309B1EEBE3E}"/>
          </ac:picMkLst>
        </pc:picChg>
        <pc:picChg chg="add mod">
          <ac:chgData name="REMY Gael" userId="5db7fb28-1def-416b-9768-c68f13978279" providerId="ADAL" clId="{20FE82F7-81E4-49ED-A835-2A7D589369DA}" dt="2024-10-11T12:26:56.867" v="1749" actId="1076"/>
          <ac:picMkLst>
            <pc:docMk/>
            <pc:sldMk cId="1397420351" sldId="258"/>
            <ac:picMk id="24" creationId="{E6814B10-E455-57D0-5F66-AAB228609382}"/>
          </ac:picMkLst>
        </pc:picChg>
        <pc:picChg chg="add mod">
          <ac:chgData name="REMY Gael" userId="5db7fb28-1def-416b-9768-c68f13978279" providerId="ADAL" clId="{20FE82F7-81E4-49ED-A835-2A7D589369DA}" dt="2024-10-18T11:22:38.601" v="1786" actId="1076"/>
          <ac:picMkLst>
            <pc:docMk/>
            <pc:sldMk cId="1397420351" sldId="258"/>
            <ac:picMk id="26" creationId="{621EBCFB-4DB7-C21B-E0D5-DE561DBC5411}"/>
          </ac:picMkLst>
        </pc:picChg>
        <pc:picChg chg="add del mod">
          <ac:chgData name="REMY Gael" userId="5db7fb28-1def-416b-9768-c68f13978279" providerId="ADAL" clId="{20FE82F7-81E4-49ED-A835-2A7D589369DA}" dt="2024-10-08T08:53:53.368" v="1527" actId="478"/>
          <ac:picMkLst>
            <pc:docMk/>
            <pc:sldMk cId="1397420351" sldId="258"/>
            <ac:picMk id="28" creationId="{4C9D2228-B0BC-0434-0AD8-3AF230025051}"/>
          </ac:picMkLst>
        </pc:picChg>
        <pc:picChg chg="add mod">
          <ac:chgData name="REMY Gael" userId="5db7fb28-1def-416b-9768-c68f13978279" providerId="ADAL" clId="{20FE82F7-81E4-49ED-A835-2A7D589369DA}" dt="2024-10-18T11:22:35.802" v="1784" actId="1076"/>
          <ac:picMkLst>
            <pc:docMk/>
            <pc:sldMk cId="1397420351" sldId="258"/>
            <ac:picMk id="30" creationId="{DA5861EE-35FE-8B2D-302A-1FD44A7B0DF7}"/>
          </ac:picMkLst>
        </pc:picChg>
        <pc:picChg chg="add mod">
          <ac:chgData name="REMY Gael" userId="5db7fb28-1def-416b-9768-c68f13978279" providerId="ADAL" clId="{20FE82F7-81E4-49ED-A835-2A7D589369DA}" dt="2024-10-08T08:57:14.152" v="1550" actId="1076"/>
          <ac:picMkLst>
            <pc:docMk/>
            <pc:sldMk cId="1397420351" sldId="258"/>
            <ac:picMk id="32" creationId="{5EF06AB3-0178-125D-C740-2FB7678080C8}"/>
          </ac:picMkLst>
        </pc:picChg>
      </pc:sldChg>
      <pc:sldChg chg="modSp mod modClrScheme chgLayout">
        <pc:chgData name="REMY Gael" userId="5db7fb28-1def-416b-9768-c68f13978279" providerId="ADAL" clId="{20FE82F7-81E4-49ED-A835-2A7D589369DA}" dt="2024-10-10T14:09:17.478" v="1711" actId="700"/>
        <pc:sldMkLst>
          <pc:docMk/>
          <pc:sldMk cId="1699597921" sldId="259"/>
        </pc:sldMkLst>
        <pc:spChg chg="mod ord">
          <ac:chgData name="REMY Gael" userId="5db7fb28-1def-416b-9768-c68f13978279" providerId="ADAL" clId="{20FE82F7-81E4-49ED-A835-2A7D589369DA}" dt="2024-10-10T14:09:17.478" v="1711" actId="700"/>
          <ac:spMkLst>
            <pc:docMk/>
            <pc:sldMk cId="1699597921" sldId="259"/>
            <ac:spMk id="3" creationId="{0546B241-1262-24BA-949E-BC92B2D66EC7}"/>
          </ac:spMkLst>
        </pc:spChg>
        <pc:spChg chg="mod ord">
          <ac:chgData name="REMY Gael" userId="5db7fb28-1def-416b-9768-c68f13978279" providerId="ADAL" clId="{20FE82F7-81E4-49ED-A835-2A7D589369DA}" dt="2024-10-10T14:09:17.478" v="1711" actId="700"/>
          <ac:spMkLst>
            <pc:docMk/>
            <pc:sldMk cId="1699597921" sldId="259"/>
            <ac:spMk id="4" creationId="{836CECFC-5C6C-62AC-C759-7BF5AD603BE2}"/>
          </ac:spMkLst>
        </pc:spChg>
        <pc:spChg chg="mod ord">
          <ac:chgData name="REMY Gael" userId="5db7fb28-1def-416b-9768-c68f13978279" providerId="ADAL" clId="{20FE82F7-81E4-49ED-A835-2A7D589369DA}" dt="2024-10-10T14:09:17.478" v="1711" actId="700"/>
          <ac:spMkLst>
            <pc:docMk/>
            <pc:sldMk cId="1699597921" sldId="259"/>
            <ac:spMk id="5" creationId="{13A0D863-6605-97EB-0190-97A5A06D5089}"/>
          </ac:spMkLst>
        </pc:spChg>
        <pc:spChg chg="mod ord">
          <ac:chgData name="REMY Gael" userId="5db7fb28-1def-416b-9768-c68f13978279" providerId="ADAL" clId="{20FE82F7-81E4-49ED-A835-2A7D589369DA}" dt="2024-10-10T14:09:17.478" v="1711" actId="700"/>
          <ac:spMkLst>
            <pc:docMk/>
            <pc:sldMk cId="1699597921" sldId="259"/>
            <ac:spMk id="6" creationId="{845567B9-0EF2-5280-AEE0-273B90CE6805}"/>
          </ac:spMkLst>
        </pc:spChg>
        <pc:spChg chg="mod ord">
          <ac:chgData name="REMY Gael" userId="5db7fb28-1def-416b-9768-c68f13978279" providerId="ADAL" clId="{20FE82F7-81E4-49ED-A835-2A7D589369DA}" dt="2024-10-10T14:09:17.478" v="1711" actId="700"/>
          <ac:spMkLst>
            <pc:docMk/>
            <pc:sldMk cId="1699597921" sldId="259"/>
            <ac:spMk id="7" creationId="{ADBFD12C-BD12-D187-D87C-3705CA97BE8B}"/>
          </ac:spMkLst>
        </pc:spChg>
      </pc:sldChg>
      <pc:sldChg chg="modSp mod modClrScheme chgLayout">
        <pc:chgData name="REMY Gael" userId="5db7fb28-1def-416b-9768-c68f13978279" providerId="ADAL" clId="{20FE82F7-81E4-49ED-A835-2A7D589369DA}" dt="2024-10-08T07:13:34.859" v="901" actId="700"/>
        <pc:sldMkLst>
          <pc:docMk/>
          <pc:sldMk cId="3441041252" sldId="260"/>
        </pc:sldMkLst>
        <pc:spChg chg="mod ord">
          <ac:chgData name="REMY Gael" userId="5db7fb28-1def-416b-9768-c68f13978279" providerId="ADAL" clId="{20FE82F7-81E4-49ED-A835-2A7D589369DA}" dt="2024-10-08T07:13:34.859" v="901" actId="700"/>
          <ac:spMkLst>
            <pc:docMk/>
            <pc:sldMk cId="3441041252" sldId="260"/>
            <ac:spMk id="2" creationId="{9031DBB6-86A5-909A-3EBD-A2540BCD4FCE}"/>
          </ac:spMkLst>
        </pc:spChg>
        <pc:spChg chg="mod ord">
          <ac:chgData name="REMY Gael" userId="5db7fb28-1def-416b-9768-c68f13978279" providerId="ADAL" clId="{20FE82F7-81E4-49ED-A835-2A7D589369DA}" dt="2024-10-08T07:13:34.859" v="901" actId="700"/>
          <ac:spMkLst>
            <pc:docMk/>
            <pc:sldMk cId="3441041252" sldId="260"/>
            <ac:spMk id="3" creationId="{89BF748E-17DB-9CC0-73A6-2CB44E997F86}"/>
          </ac:spMkLst>
        </pc:spChg>
        <pc:spChg chg="mod ord">
          <ac:chgData name="REMY Gael" userId="5db7fb28-1def-416b-9768-c68f13978279" providerId="ADAL" clId="{20FE82F7-81E4-49ED-A835-2A7D589369DA}" dt="2024-10-08T07:13:34.859" v="901" actId="700"/>
          <ac:spMkLst>
            <pc:docMk/>
            <pc:sldMk cId="3441041252" sldId="260"/>
            <ac:spMk id="4" creationId="{F4B5CB92-B5BC-13B7-3479-9555C6EF5AE8}"/>
          </ac:spMkLst>
        </pc:spChg>
        <pc:spChg chg="mod ord">
          <ac:chgData name="REMY Gael" userId="5db7fb28-1def-416b-9768-c68f13978279" providerId="ADAL" clId="{20FE82F7-81E4-49ED-A835-2A7D589369DA}" dt="2024-10-08T07:13:34.859" v="901" actId="700"/>
          <ac:spMkLst>
            <pc:docMk/>
            <pc:sldMk cId="3441041252" sldId="260"/>
            <ac:spMk id="5" creationId="{09A27388-CAD0-5778-821A-13123773E44C}"/>
          </ac:spMkLst>
        </pc:spChg>
        <pc:spChg chg="mod ord">
          <ac:chgData name="REMY Gael" userId="5db7fb28-1def-416b-9768-c68f13978279" providerId="ADAL" clId="{20FE82F7-81E4-49ED-A835-2A7D589369DA}" dt="2024-10-08T07:13:34.859" v="901" actId="700"/>
          <ac:spMkLst>
            <pc:docMk/>
            <pc:sldMk cId="3441041252" sldId="260"/>
            <ac:spMk id="6" creationId="{47D6DAD3-56F4-5901-84C0-5050A2D7A2F0}"/>
          </ac:spMkLst>
        </pc:spChg>
      </pc:sldChg>
      <pc:sldChg chg="modSp mod modClrScheme chgLayout">
        <pc:chgData name="REMY Gael" userId="5db7fb28-1def-416b-9768-c68f13978279" providerId="ADAL" clId="{20FE82F7-81E4-49ED-A835-2A7D589369DA}" dt="2024-10-08T07:13:57.744" v="902" actId="700"/>
        <pc:sldMkLst>
          <pc:docMk/>
          <pc:sldMk cId="3377405161" sldId="261"/>
        </pc:sldMkLst>
        <pc:spChg chg="mod ord">
          <ac:chgData name="REMY Gael" userId="5db7fb28-1def-416b-9768-c68f13978279" providerId="ADAL" clId="{20FE82F7-81E4-49ED-A835-2A7D589369DA}" dt="2024-10-08T07:13:57.744" v="902" actId="700"/>
          <ac:spMkLst>
            <pc:docMk/>
            <pc:sldMk cId="3377405161" sldId="261"/>
            <ac:spMk id="2" creationId="{D369AFD0-E66D-ABD5-08FB-1F4FC855512C}"/>
          </ac:spMkLst>
        </pc:spChg>
        <pc:spChg chg="mod ord">
          <ac:chgData name="REMY Gael" userId="5db7fb28-1def-416b-9768-c68f13978279" providerId="ADAL" clId="{20FE82F7-81E4-49ED-A835-2A7D589369DA}" dt="2024-10-08T07:13:57.744" v="902" actId="700"/>
          <ac:spMkLst>
            <pc:docMk/>
            <pc:sldMk cId="3377405161" sldId="261"/>
            <ac:spMk id="3" creationId="{43E0CDC4-B865-C60D-C1F3-2A8B31C303D7}"/>
          </ac:spMkLst>
        </pc:spChg>
        <pc:spChg chg="mod ord">
          <ac:chgData name="REMY Gael" userId="5db7fb28-1def-416b-9768-c68f13978279" providerId="ADAL" clId="{20FE82F7-81E4-49ED-A835-2A7D589369DA}" dt="2024-10-08T07:13:57.744" v="902" actId="700"/>
          <ac:spMkLst>
            <pc:docMk/>
            <pc:sldMk cId="3377405161" sldId="261"/>
            <ac:spMk id="4" creationId="{801F43EB-54CA-60B2-51C0-33C5182F64B1}"/>
          </ac:spMkLst>
        </pc:spChg>
        <pc:spChg chg="mod ord">
          <ac:chgData name="REMY Gael" userId="5db7fb28-1def-416b-9768-c68f13978279" providerId="ADAL" clId="{20FE82F7-81E4-49ED-A835-2A7D589369DA}" dt="2024-10-08T07:13:57.744" v="902" actId="700"/>
          <ac:spMkLst>
            <pc:docMk/>
            <pc:sldMk cId="3377405161" sldId="261"/>
            <ac:spMk id="5" creationId="{5E63F931-CAA5-D6AA-F1DD-B23506362D59}"/>
          </ac:spMkLst>
        </pc:spChg>
        <pc:spChg chg="mod ord">
          <ac:chgData name="REMY Gael" userId="5db7fb28-1def-416b-9768-c68f13978279" providerId="ADAL" clId="{20FE82F7-81E4-49ED-A835-2A7D589369DA}" dt="2024-10-08T07:13:57.744" v="902" actId="700"/>
          <ac:spMkLst>
            <pc:docMk/>
            <pc:sldMk cId="3377405161" sldId="261"/>
            <ac:spMk id="6" creationId="{D3DC03CE-F93E-2342-E043-4A3382D316BC}"/>
          </ac:spMkLst>
        </pc:spChg>
      </pc:sldChg>
      <pc:sldChg chg="modSp mod">
        <pc:chgData name="REMY Gael" userId="5db7fb28-1def-416b-9768-c68f13978279" providerId="ADAL" clId="{20FE82F7-81E4-49ED-A835-2A7D589369DA}" dt="2024-10-18T16:31:05.874" v="1846" actId="947"/>
        <pc:sldMkLst>
          <pc:docMk/>
          <pc:sldMk cId="3510094398" sldId="262"/>
        </pc:sldMkLst>
        <pc:spChg chg="mod">
          <ac:chgData name="REMY Gael" userId="5db7fb28-1def-416b-9768-c68f13978279" providerId="ADAL" clId="{20FE82F7-81E4-49ED-A835-2A7D589369DA}" dt="2024-10-18T16:31:05.874" v="1846" actId="947"/>
          <ac:spMkLst>
            <pc:docMk/>
            <pc:sldMk cId="3510094398" sldId="262"/>
            <ac:spMk id="9" creationId="{C483E4AC-778A-D3BD-89E6-B341D0DC3AC7}"/>
          </ac:spMkLst>
        </pc:spChg>
        <pc:spChg chg="mod">
          <ac:chgData name="REMY Gael" userId="5db7fb28-1def-416b-9768-c68f13978279" providerId="ADAL" clId="{20FE82F7-81E4-49ED-A835-2A7D589369DA}" dt="2024-10-10T09:00:54.600" v="1704" actId="113"/>
          <ac:spMkLst>
            <pc:docMk/>
            <pc:sldMk cId="3510094398" sldId="262"/>
            <ac:spMk id="10" creationId="{68FF51AD-1736-C079-434A-BB789C7D51EB}"/>
          </ac:spMkLst>
        </pc:spChg>
      </pc:sldChg>
      <pc:sldChg chg="addSp delSp modSp mod modClrScheme chgLayout">
        <pc:chgData name="REMY Gael" userId="5db7fb28-1def-416b-9768-c68f13978279" providerId="ADAL" clId="{20FE82F7-81E4-49ED-A835-2A7D589369DA}" dt="2024-10-18T11:20:59.755" v="1764" actId="478"/>
        <pc:sldMkLst>
          <pc:docMk/>
          <pc:sldMk cId="2501223335" sldId="263"/>
        </pc:sldMkLst>
        <pc:spChg chg="mod ord">
          <ac:chgData name="REMY Gael" userId="5db7fb28-1def-416b-9768-c68f13978279" providerId="ADAL" clId="{20FE82F7-81E4-49ED-A835-2A7D589369DA}" dt="2024-10-10T08:02:49.169" v="1610" actId="6549"/>
          <ac:spMkLst>
            <pc:docMk/>
            <pc:sldMk cId="2501223335" sldId="263"/>
            <ac:spMk id="2" creationId="{266EB36A-D9E5-3AA2-5492-348A4A4884A4}"/>
          </ac:spMkLst>
        </pc:spChg>
        <pc:spChg chg="del mod ord">
          <ac:chgData name="REMY Gael" userId="5db7fb28-1def-416b-9768-c68f13978279" providerId="ADAL" clId="{20FE82F7-81E4-49ED-A835-2A7D589369DA}" dt="2024-10-08T07:18:35.746" v="939" actId="700"/>
          <ac:spMkLst>
            <pc:docMk/>
            <pc:sldMk cId="2501223335" sldId="263"/>
            <ac:spMk id="3" creationId="{4E30AAB0-C67B-E9E0-F1A7-B62C713639E3}"/>
          </ac:spMkLst>
        </pc:spChg>
        <pc:spChg chg="mod ord">
          <ac:chgData name="REMY Gael" userId="5db7fb28-1def-416b-9768-c68f13978279" providerId="ADAL" clId="{20FE82F7-81E4-49ED-A835-2A7D589369DA}" dt="2024-10-08T07:18:42.581" v="940" actId="700"/>
          <ac:spMkLst>
            <pc:docMk/>
            <pc:sldMk cId="2501223335" sldId="263"/>
            <ac:spMk id="4" creationId="{3F51F92F-C7AF-08D3-B894-119B674BDE28}"/>
          </ac:spMkLst>
        </pc:spChg>
        <pc:spChg chg="mod ord">
          <ac:chgData name="REMY Gael" userId="5db7fb28-1def-416b-9768-c68f13978279" providerId="ADAL" clId="{20FE82F7-81E4-49ED-A835-2A7D589369DA}" dt="2024-10-08T07:18:42.581" v="940" actId="700"/>
          <ac:spMkLst>
            <pc:docMk/>
            <pc:sldMk cId="2501223335" sldId="263"/>
            <ac:spMk id="5" creationId="{298F8F64-B8BC-824D-DAAE-67B1BD189655}"/>
          </ac:spMkLst>
        </pc:spChg>
        <pc:spChg chg="mod ord">
          <ac:chgData name="REMY Gael" userId="5db7fb28-1def-416b-9768-c68f13978279" providerId="ADAL" clId="{20FE82F7-81E4-49ED-A835-2A7D589369DA}" dt="2024-10-08T07:18:42.581" v="940" actId="700"/>
          <ac:spMkLst>
            <pc:docMk/>
            <pc:sldMk cId="2501223335" sldId="263"/>
            <ac:spMk id="6" creationId="{A6597756-CB76-70DB-CD03-6FE02F9C8859}"/>
          </ac:spMkLst>
        </pc:spChg>
        <pc:spChg chg="add del mod ord">
          <ac:chgData name="REMY Gael" userId="5db7fb28-1def-416b-9768-c68f13978279" providerId="ADAL" clId="{20FE82F7-81E4-49ED-A835-2A7D589369DA}" dt="2024-10-08T07:18:42.581" v="940" actId="700"/>
          <ac:spMkLst>
            <pc:docMk/>
            <pc:sldMk cId="2501223335" sldId="263"/>
            <ac:spMk id="7" creationId="{CCD5F5A0-B932-05ED-1BCA-BED2E770A752}"/>
          </ac:spMkLst>
        </pc:spChg>
        <pc:spChg chg="add del mod ord">
          <ac:chgData name="REMY Gael" userId="5db7fb28-1def-416b-9768-c68f13978279" providerId="ADAL" clId="{20FE82F7-81E4-49ED-A835-2A7D589369DA}" dt="2024-10-18T11:20:59.755" v="1764" actId="478"/>
          <ac:spMkLst>
            <pc:docMk/>
            <pc:sldMk cId="2501223335" sldId="263"/>
            <ac:spMk id="8" creationId="{36B7A20C-D16A-B5C1-FFD7-1881CA63789F}"/>
          </ac:spMkLst>
        </pc:spChg>
      </pc:sldChg>
      <pc:sldChg chg="addSp delSp modSp mod">
        <pc:chgData name="REMY Gael" userId="5db7fb28-1def-416b-9768-c68f13978279" providerId="ADAL" clId="{20FE82F7-81E4-49ED-A835-2A7D589369DA}" dt="2024-10-10T08:02:56.870" v="1613" actId="1076"/>
        <pc:sldMkLst>
          <pc:docMk/>
          <pc:sldMk cId="2193821906" sldId="264"/>
        </pc:sldMkLst>
        <pc:spChg chg="mod">
          <ac:chgData name="REMY Gael" userId="5db7fb28-1def-416b-9768-c68f13978279" providerId="ADAL" clId="{20FE82F7-81E4-49ED-A835-2A7D589369DA}" dt="2024-10-07T09:21:52.416" v="871" actId="20577"/>
          <ac:spMkLst>
            <pc:docMk/>
            <pc:sldMk cId="2193821906" sldId="264"/>
            <ac:spMk id="3" creationId="{B6DD3EBD-D38B-CDFC-5CB1-4A2816C0ED80}"/>
          </ac:spMkLst>
        </pc:spChg>
        <pc:spChg chg="mod">
          <ac:chgData name="REMY Gael" userId="5db7fb28-1def-416b-9768-c68f13978279" providerId="ADAL" clId="{20FE82F7-81E4-49ED-A835-2A7D589369DA}" dt="2024-10-08T08:13:09.633" v="1187" actId="255"/>
          <ac:spMkLst>
            <pc:docMk/>
            <pc:sldMk cId="2193821906" sldId="264"/>
            <ac:spMk id="12" creationId="{EB61E1B8-A595-62D4-DC19-94F401478452}"/>
          </ac:spMkLst>
        </pc:spChg>
        <pc:spChg chg="mod">
          <ac:chgData name="REMY Gael" userId="5db7fb28-1def-416b-9768-c68f13978279" providerId="ADAL" clId="{20FE82F7-81E4-49ED-A835-2A7D589369DA}" dt="2024-10-08T08:13:05.925" v="1186" actId="255"/>
          <ac:spMkLst>
            <pc:docMk/>
            <pc:sldMk cId="2193821906" sldId="264"/>
            <ac:spMk id="13" creationId="{FE7814EA-C049-43B7-BE48-62BCCD0CCAE8}"/>
          </ac:spMkLst>
        </pc:spChg>
        <pc:spChg chg="mod">
          <ac:chgData name="REMY Gael" userId="5db7fb28-1def-416b-9768-c68f13978279" providerId="ADAL" clId="{20FE82F7-81E4-49ED-A835-2A7D589369DA}" dt="2024-10-08T08:13:14.672" v="1188" actId="255"/>
          <ac:spMkLst>
            <pc:docMk/>
            <pc:sldMk cId="2193821906" sldId="264"/>
            <ac:spMk id="14" creationId="{B9A25D05-1211-E075-F880-65CD68BDAC14}"/>
          </ac:spMkLst>
        </pc:spChg>
        <pc:picChg chg="del mod">
          <ac:chgData name="REMY Gael" userId="5db7fb28-1def-416b-9768-c68f13978279" providerId="ADAL" clId="{20FE82F7-81E4-49ED-A835-2A7D589369DA}" dt="2024-10-08T08:57:38.611" v="1554" actId="478"/>
          <ac:picMkLst>
            <pc:docMk/>
            <pc:sldMk cId="2193821906" sldId="264"/>
            <ac:picMk id="7" creationId="{4A82E104-8CA1-4A46-6A39-ED42C09FDFDF}"/>
          </ac:picMkLst>
        </pc:picChg>
        <pc:picChg chg="mod">
          <ac:chgData name="REMY Gael" userId="5db7fb28-1def-416b-9768-c68f13978279" providerId="ADAL" clId="{20FE82F7-81E4-49ED-A835-2A7D589369DA}" dt="2024-10-07T09:21:37.707" v="868" actId="1076"/>
          <ac:picMkLst>
            <pc:docMk/>
            <pc:sldMk cId="2193821906" sldId="264"/>
            <ac:picMk id="8" creationId="{81F4A29A-E4DF-1218-E840-85AF0D367682}"/>
          </ac:picMkLst>
        </pc:picChg>
        <pc:picChg chg="del mod">
          <ac:chgData name="REMY Gael" userId="5db7fb28-1def-416b-9768-c68f13978279" providerId="ADAL" clId="{20FE82F7-81E4-49ED-A835-2A7D589369DA}" dt="2024-10-08T08:58:43.058" v="1558" actId="478"/>
          <ac:picMkLst>
            <pc:docMk/>
            <pc:sldMk cId="2193821906" sldId="264"/>
            <ac:picMk id="9" creationId="{E765E091-F357-8A09-FD05-3738A7FEA02D}"/>
          </ac:picMkLst>
        </pc:picChg>
        <pc:picChg chg="add mod">
          <ac:chgData name="REMY Gael" userId="5db7fb28-1def-416b-9768-c68f13978279" providerId="ADAL" clId="{20FE82F7-81E4-49ED-A835-2A7D589369DA}" dt="2024-10-10T08:02:55.382" v="1612" actId="1076"/>
          <ac:picMkLst>
            <pc:docMk/>
            <pc:sldMk cId="2193821906" sldId="264"/>
            <ac:picMk id="11" creationId="{86B611F1-502A-B2E8-52AB-16072594A6D6}"/>
          </ac:picMkLst>
        </pc:picChg>
        <pc:picChg chg="add mod">
          <ac:chgData name="REMY Gael" userId="5db7fb28-1def-416b-9768-c68f13978279" providerId="ADAL" clId="{20FE82F7-81E4-49ED-A835-2A7D589369DA}" dt="2024-10-10T08:02:56.870" v="1613" actId="1076"/>
          <ac:picMkLst>
            <pc:docMk/>
            <pc:sldMk cId="2193821906" sldId="264"/>
            <ac:picMk id="16" creationId="{FE9E7749-8621-0CEC-BBFC-4EFCE98D35EA}"/>
          </ac:picMkLst>
        </pc:picChg>
      </pc:sldChg>
      <pc:sldChg chg="addSp delSp modSp new mod ord modClrScheme chgLayout">
        <pc:chgData name="REMY Gael" userId="5db7fb28-1def-416b-9768-c68f13978279" providerId="ADAL" clId="{20FE82F7-81E4-49ED-A835-2A7D589369DA}" dt="2024-10-18T16:28:55.574" v="1845" actId="18131"/>
        <pc:sldMkLst>
          <pc:docMk/>
          <pc:sldMk cId="625160610" sldId="265"/>
        </pc:sldMkLst>
        <pc:spChg chg="mod ord">
          <ac:chgData name="REMY Gael" userId="5db7fb28-1def-416b-9768-c68f13978279" providerId="ADAL" clId="{20FE82F7-81E4-49ED-A835-2A7D589369DA}" dt="2024-10-08T07:25:27.055" v="968" actId="26606"/>
          <ac:spMkLst>
            <pc:docMk/>
            <pc:sldMk cId="625160610" sldId="265"/>
            <ac:spMk id="2" creationId="{7C4D81FC-1216-BFBA-F492-ABD562CE92FE}"/>
          </ac:spMkLst>
        </pc:spChg>
        <pc:spChg chg="mod ord">
          <ac:chgData name="REMY Gael" userId="5db7fb28-1def-416b-9768-c68f13978279" providerId="ADAL" clId="{20FE82F7-81E4-49ED-A835-2A7D589369DA}" dt="2024-10-10T08:03:48.407" v="1635" actId="20577"/>
          <ac:spMkLst>
            <pc:docMk/>
            <pc:sldMk cId="625160610" sldId="265"/>
            <ac:spMk id="3" creationId="{F7CD6E46-4C93-BC28-47A8-AFC29062F4AC}"/>
          </ac:spMkLst>
        </pc:spChg>
        <pc:spChg chg="mod ord">
          <ac:chgData name="REMY Gael" userId="5db7fb28-1def-416b-9768-c68f13978279" providerId="ADAL" clId="{20FE82F7-81E4-49ED-A835-2A7D589369DA}" dt="2024-10-08T07:25:27.055" v="968" actId="26606"/>
          <ac:spMkLst>
            <pc:docMk/>
            <pc:sldMk cId="625160610" sldId="265"/>
            <ac:spMk id="4" creationId="{60745B5C-C55F-D5E9-F1F2-6FA72D8AE701}"/>
          </ac:spMkLst>
        </pc:spChg>
        <pc:spChg chg="mod ord">
          <ac:chgData name="REMY Gael" userId="5db7fb28-1def-416b-9768-c68f13978279" providerId="ADAL" clId="{20FE82F7-81E4-49ED-A835-2A7D589369DA}" dt="2024-10-08T07:25:27.055" v="968" actId="26606"/>
          <ac:spMkLst>
            <pc:docMk/>
            <pc:sldMk cId="625160610" sldId="265"/>
            <ac:spMk id="5" creationId="{7F9624CC-81B5-347E-1492-784B74C2DA21}"/>
          </ac:spMkLst>
        </pc:spChg>
        <pc:spChg chg="mod ord">
          <ac:chgData name="REMY Gael" userId="5db7fb28-1def-416b-9768-c68f13978279" providerId="ADAL" clId="{20FE82F7-81E4-49ED-A835-2A7D589369DA}" dt="2024-10-08T07:25:27.055" v="968" actId="26606"/>
          <ac:spMkLst>
            <pc:docMk/>
            <pc:sldMk cId="625160610" sldId="265"/>
            <ac:spMk id="6" creationId="{731E128F-E31E-3746-70E9-D5850B717EA9}"/>
          </ac:spMkLst>
        </pc:spChg>
        <pc:spChg chg="add del">
          <ac:chgData name="REMY Gael" userId="5db7fb28-1def-416b-9768-c68f13978279" providerId="ADAL" clId="{20FE82F7-81E4-49ED-A835-2A7D589369DA}" dt="2024-10-07T07:41:14.605" v="310"/>
          <ac:spMkLst>
            <pc:docMk/>
            <pc:sldMk cId="625160610" sldId="265"/>
            <ac:spMk id="7" creationId="{3A79C877-F0BD-F33B-F225-9E5DA8C3F611}"/>
          </ac:spMkLst>
        </pc:spChg>
        <pc:spChg chg="add del mod ord">
          <ac:chgData name="REMY Gael" userId="5db7fb28-1def-416b-9768-c68f13978279" providerId="ADAL" clId="{20FE82F7-81E4-49ED-A835-2A7D589369DA}" dt="2024-10-08T07:25:19.056" v="964" actId="931"/>
          <ac:spMkLst>
            <pc:docMk/>
            <pc:sldMk cId="625160610" sldId="265"/>
            <ac:spMk id="7" creationId="{C5C0D811-EAD5-F79D-87CA-2AC5006A01C9}"/>
          </ac:spMkLst>
        </pc:spChg>
        <pc:spChg chg="add del mod">
          <ac:chgData name="REMY Gael" userId="5db7fb28-1def-416b-9768-c68f13978279" providerId="ADAL" clId="{20FE82F7-81E4-49ED-A835-2A7D589369DA}" dt="2024-10-18T16:28:39.469" v="1839" actId="931"/>
          <ac:spMkLst>
            <pc:docMk/>
            <pc:sldMk cId="625160610" sldId="265"/>
            <ac:spMk id="8" creationId="{97DCC207-4C6D-F962-DA56-7C5CAE8BF06F}"/>
          </ac:spMkLst>
        </pc:spChg>
        <pc:spChg chg="del mod">
          <ac:chgData name="REMY Gael" userId="5db7fb28-1def-416b-9768-c68f13978279" providerId="ADAL" clId="{20FE82F7-81E4-49ED-A835-2A7D589369DA}" dt="2024-10-07T07:42:02.613" v="316" actId="478"/>
          <ac:spMkLst>
            <pc:docMk/>
            <pc:sldMk cId="625160610" sldId="265"/>
            <ac:spMk id="11" creationId="{559522E0-BB57-E901-0075-17A726260882}"/>
          </ac:spMkLst>
        </pc:spChg>
        <pc:picChg chg="add del mod">
          <ac:chgData name="REMY Gael" userId="5db7fb28-1def-416b-9768-c68f13978279" providerId="ADAL" clId="{20FE82F7-81E4-49ED-A835-2A7D589369DA}" dt="2024-10-07T07:27:01.606" v="53" actId="478"/>
          <ac:picMkLst>
            <pc:docMk/>
            <pc:sldMk cId="625160610" sldId="265"/>
            <ac:picMk id="8" creationId="{631570A1-722A-5F01-81A8-B34B669E4910}"/>
          </ac:picMkLst>
        </pc:picChg>
        <pc:picChg chg="add del mod modCrop">
          <ac:chgData name="REMY Gael" userId="5db7fb28-1def-416b-9768-c68f13978279" providerId="ADAL" clId="{20FE82F7-81E4-49ED-A835-2A7D589369DA}" dt="2024-10-18T16:23:45.172" v="1838" actId="478"/>
          <ac:picMkLst>
            <pc:docMk/>
            <pc:sldMk cId="625160610" sldId="265"/>
            <ac:picMk id="9" creationId="{2B1F3B7B-E5EA-639E-1D6F-845D95D4043F}"/>
          </ac:picMkLst>
        </pc:picChg>
        <pc:picChg chg="add mod modCrop">
          <ac:chgData name="REMY Gael" userId="5db7fb28-1def-416b-9768-c68f13978279" providerId="ADAL" clId="{20FE82F7-81E4-49ED-A835-2A7D589369DA}" dt="2024-10-18T16:28:55.574" v="1845" actId="18131"/>
          <ac:picMkLst>
            <pc:docMk/>
            <pc:sldMk cId="625160610" sldId="265"/>
            <ac:picMk id="9" creationId="{DC6CD3AF-15B8-4257-1165-DB2E7E720EBD}"/>
          </ac:picMkLst>
        </pc:picChg>
        <pc:picChg chg="add del mod">
          <ac:chgData name="REMY Gael" userId="5db7fb28-1def-416b-9768-c68f13978279" providerId="ADAL" clId="{20FE82F7-81E4-49ED-A835-2A7D589369DA}" dt="2024-10-07T07:41:44.549" v="314" actId="27803"/>
          <ac:picMkLst>
            <pc:docMk/>
            <pc:sldMk cId="625160610" sldId="265"/>
            <ac:picMk id="10" creationId="{559522E0-BB57-E901-0075-17A726260882}"/>
          </ac:picMkLst>
        </pc:picChg>
      </pc:sldChg>
      <pc:sldChg chg="new del">
        <pc:chgData name="REMY Gael" userId="5db7fb28-1def-416b-9768-c68f13978279" providerId="ADAL" clId="{20FE82F7-81E4-49ED-A835-2A7D589369DA}" dt="2024-10-07T07:23:01.325" v="1" actId="680"/>
        <pc:sldMkLst>
          <pc:docMk/>
          <pc:sldMk cId="2488098958" sldId="265"/>
        </pc:sldMkLst>
      </pc:sldChg>
      <pc:sldChg chg="addSp delSp modSp new mod modClrScheme chgLayout">
        <pc:chgData name="REMY Gael" userId="5db7fb28-1def-416b-9768-c68f13978279" providerId="ADAL" clId="{20FE82F7-81E4-49ED-A835-2A7D589369DA}" dt="2024-10-18T11:21:03.709" v="1765" actId="478"/>
        <pc:sldMkLst>
          <pc:docMk/>
          <pc:sldMk cId="119114172" sldId="266"/>
        </pc:sldMkLst>
        <pc:spChg chg="mod ord">
          <ac:chgData name="REMY Gael" userId="5db7fb28-1def-416b-9768-c68f13978279" providerId="ADAL" clId="{20FE82F7-81E4-49ED-A835-2A7D589369DA}" dt="2024-10-08T07:18:28.603" v="938" actId="700"/>
          <ac:spMkLst>
            <pc:docMk/>
            <pc:sldMk cId="119114172" sldId="266"/>
            <ac:spMk id="2" creationId="{526D5551-265D-768F-CDE2-17364645E552}"/>
          </ac:spMkLst>
        </pc:spChg>
        <pc:spChg chg="mod ord">
          <ac:chgData name="REMY Gael" userId="5db7fb28-1def-416b-9768-c68f13978279" providerId="ADAL" clId="{20FE82F7-81E4-49ED-A835-2A7D589369DA}" dt="2024-10-08T07:18:28.603" v="938" actId="700"/>
          <ac:spMkLst>
            <pc:docMk/>
            <pc:sldMk cId="119114172" sldId="266"/>
            <ac:spMk id="3" creationId="{0736A0B5-FD33-85C3-6C7B-2B9F2DB131C2}"/>
          </ac:spMkLst>
        </pc:spChg>
        <pc:spChg chg="mod ord">
          <ac:chgData name="REMY Gael" userId="5db7fb28-1def-416b-9768-c68f13978279" providerId="ADAL" clId="{20FE82F7-81E4-49ED-A835-2A7D589369DA}" dt="2024-10-08T07:18:28.603" v="938" actId="700"/>
          <ac:spMkLst>
            <pc:docMk/>
            <pc:sldMk cId="119114172" sldId="266"/>
            <ac:spMk id="4" creationId="{41746BB0-E3BE-08F2-533C-2B95114274F6}"/>
          </ac:spMkLst>
        </pc:spChg>
        <pc:spChg chg="mod ord">
          <ac:chgData name="REMY Gael" userId="5db7fb28-1def-416b-9768-c68f13978279" providerId="ADAL" clId="{20FE82F7-81E4-49ED-A835-2A7D589369DA}" dt="2024-10-08T07:18:28.603" v="938" actId="700"/>
          <ac:spMkLst>
            <pc:docMk/>
            <pc:sldMk cId="119114172" sldId="266"/>
            <ac:spMk id="5" creationId="{7300389C-1045-69A4-E2A4-FD95DF887A48}"/>
          </ac:spMkLst>
        </pc:spChg>
        <pc:spChg chg="del mod ord">
          <ac:chgData name="REMY Gael" userId="5db7fb28-1def-416b-9768-c68f13978279" providerId="ADAL" clId="{20FE82F7-81E4-49ED-A835-2A7D589369DA}" dt="2024-10-08T07:18:28.603" v="938" actId="700"/>
          <ac:spMkLst>
            <pc:docMk/>
            <pc:sldMk cId="119114172" sldId="266"/>
            <ac:spMk id="6" creationId="{D19DD13A-6BA9-43C7-45BA-C219DD3DD916}"/>
          </ac:spMkLst>
        </pc:spChg>
        <pc:spChg chg="add del mod ord">
          <ac:chgData name="REMY Gael" userId="5db7fb28-1def-416b-9768-c68f13978279" providerId="ADAL" clId="{20FE82F7-81E4-49ED-A835-2A7D589369DA}" dt="2024-10-18T11:21:03.709" v="1765" actId="478"/>
          <ac:spMkLst>
            <pc:docMk/>
            <pc:sldMk cId="119114172" sldId="266"/>
            <ac:spMk id="7" creationId="{71BAB03C-6FE2-211E-3BC5-3DA580AC2164}"/>
          </ac:spMkLst>
        </pc:spChg>
      </pc:sldChg>
      <pc:sldChg chg="new del">
        <pc:chgData name="REMY Gael" userId="5db7fb28-1def-416b-9768-c68f13978279" providerId="ADAL" clId="{20FE82F7-81E4-49ED-A835-2A7D589369DA}" dt="2024-10-07T07:27:44.753" v="55" actId="680"/>
        <pc:sldMkLst>
          <pc:docMk/>
          <pc:sldMk cId="3059850829" sldId="266"/>
        </pc:sldMkLst>
      </pc:sldChg>
      <pc:sldChg chg="modSp new del mod">
        <pc:chgData name="REMY Gael" userId="5db7fb28-1def-416b-9768-c68f13978279" providerId="ADAL" clId="{20FE82F7-81E4-49ED-A835-2A7D589369DA}" dt="2024-10-07T07:28:01.749" v="59" actId="680"/>
        <pc:sldMkLst>
          <pc:docMk/>
          <pc:sldMk cId="3622477055" sldId="266"/>
        </pc:sldMkLst>
        <pc:spChg chg="mod">
          <ac:chgData name="REMY Gael" userId="5db7fb28-1def-416b-9768-c68f13978279" providerId="ADAL" clId="{20FE82F7-81E4-49ED-A835-2A7D589369DA}" dt="2024-10-07T07:28:01.393" v="58" actId="20577"/>
          <ac:spMkLst>
            <pc:docMk/>
            <pc:sldMk cId="3622477055" sldId="266"/>
            <ac:spMk id="5" creationId="{47B6A03F-85B3-F185-5E0D-9DCCC6F82E8E}"/>
          </ac:spMkLst>
        </pc:spChg>
      </pc:sldChg>
      <pc:sldChg chg="new del">
        <pc:chgData name="REMY Gael" userId="5db7fb28-1def-416b-9768-c68f13978279" providerId="ADAL" clId="{20FE82F7-81E4-49ED-A835-2A7D589369DA}" dt="2024-10-07T09:19:42.594" v="819" actId="47"/>
        <pc:sldMkLst>
          <pc:docMk/>
          <pc:sldMk cId="1208310801" sldId="267"/>
        </pc:sldMkLst>
      </pc:sldChg>
      <pc:sldChg chg="addSp delSp modSp add mod ord">
        <pc:chgData name="REMY Gael" userId="5db7fb28-1def-416b-9768-c68f13978279" providerId="ADAL" clId="{20FE82F7-81E4-49ED-A835-2A7D589369DA}" dt="2024-10-18T19:32:55.466" v="1860" actId="20577"/>
        <pc:sldMkLst>
          <pc:docMk/>
          <pc:sldMk cId="1793017011" sldId="268"/>
        </pc:sldMkLst>
        <pc:spChg chg="mod">
          <ac:chgData name="REMY Gael" userId="5db7fb28-1def-416b-9768-c68f13978279" providerId="ADAL" clId="{20FE82F7-81E4-49ED-A835-2A7D589369DA}" dt="2024-10-07T07:28:55.296" v="144" actId="20577"/>
          <ac:spMkLst>
            <pc:docMk/>
            <pc:sldMk cId="1793017011" sldId="268"/>
            <ac:spMk id="2" creationId="{CC571F97-60CC-BEA5-A28F-72AB14C8CFE5}"/>
          </ac:spMkLst>
        </pc:spChg>
        <pc:spChg chg="mod">
          <ac:chgData name="REMY Gael" userId="5db7fb28-1def-416b-9768-c68f13978279" providerId="ADAL" clId="{20FE82F7-81E4-49ED-A835-2A7D589369DA}" dt="2024-10-08T07:38:45.496" v="1155" actId="113"/>
          <ac:spMkLst>
            <pc:docMk/>
            <pc:sldMk cId="1793017011" sldId="268"/>
            <ac:spMk id="3" creationId="{B6DD3EBD-D38B-CDFC-5CB1-4A2816C0ED80}"/>
          </ac:spMkLst>
        </pc:spChg>
        <pc:spChg chg="mod">
          <ac:chgData name="REMY Gael" userId="5db7fb28-1def-416b-9768-c68f13978279" providerId="ADAL" clId="{20FE82F7-81E4-49ED-A835-2A7D589369DA}" dt="2024-10-08T08:12:41.984" v="1179" actId="255"/>
          <ac:spMkLst>
            <pc:docMk/>
            <pc:sldMk cId="1793017011" sldId="268"/>
            <ac:spMk id="12" creationId="{EB61E1B8-A595-62D4-DC19-94F401478452}"/>
          </ac:spMkLst>
        </pc:spChg>
        <pc:spChg chg="mod">
          <ac:chgData name="REMY Gael" userId="5db7fb28-1def-416b-9768-c68f13978279" providerId="ADAL" clId="{20FE82F7-81E4-49ED-A835-2A7D589369DA}" dt="2024-10-18T19:32:55.466" v="1860" actId="20577"/>
          <ac:spMkLst>
            <pc:docMk/>
            <pc:sldMk cId="1793017011" sldId="268"/>
            <ac:spMk id="13" creationId="{FE7814EA-C049-43B7-BE48-62BCCD0CCAE8}"/>
          </ac:spMkLst>
        </pc:spChg>
        <pc:spChg chg="mod">
          <ac:chgData name="REMY Gael" userId="5db7fb28-1def-416b-9768-c68f13978279" providerId="ADAL" clId="{20FE82F7-81E4-49ED-A835-2A7D589369DA}" dt="2024-10-08T08:12:57.507" v="1185" actId="255"/>
          <ac:spMkLst>
            <pc:docMk/>
            <pc:sldMk cId="1793017011" sldId="268"/>
            <ac:spMk id="14" creationId="{B9A25D05-1211-E075-F880-65CD68BDAC14}"/>
          </ac:spMkLst>
        </pc:spChg>
        <pc:picChg chg="del">
          <ac:chgData name="REMY Gael" userId="5db7fb28-1def-416b-9768-c68f13978279" providerId="ADAL" clId="{20FE82F7-81E4-49ED-A835-2A7D589369DA}" dt="2024-10-07T07:29:33.770" v="156" actId="478"/>
          <ac:picMkLst>
            <pc:docMk/>
            <pc:sldMk cId="1793017011" sldId="268"/>
            <ac:picMk id="7" creationId="{4A82E104-8CA1-4A46-6A39-ED42C09FDFDF}"/>
          </ac:picMkLst>
        </pc:picChg>
        <pc:picChg chg="add del mod">
          <ac:chgData name="REMY Gael" userId="5db7fb28-1def-416b-9768-c68f13978279" providerId="ADAL" clId="{20FE82F7-81E4-49ED-A835-2A7D589369DA}" dt="2024-10-08T08:50:02.485" v="1507" actId="478"/>
          <ac:picMkLst>
            <pc:docMk/>
            <pc:sldMk cId="1793017011" sldId="268"/>
            <ac:picMk id="8" creationId="{1F61CC5A-8CF6-035A-CBA2-C1F026AF2497}"/>
          </ac:picMkLst>
        </pc:picChg>
        <pc:picChg chg="add del">
          <ac:chgData name="REMY Gael" userId="5db7fb28-1def-416b-9768-c68f13978279" providerId="ADAL" clId="{20FE82F7-81E4-49ED-A835-2A7D589369DA}" dt="2024-10-07T07:29:50.611" v="162" actId="478"/>
          <ac:picMkLst>
            <pc:docMk/>
            <pc:sldMk cId="1793017011" sldId="268"/>
            <ac:picMk id="8" creationId="{81F4A29A-E4DF-1218-E840-85AF0D367682}"/>
          </ac:picMkLst>
        </pc:picChg>
        <pc:picChg chg="add mod">
          <ac:chgData name="REMY Gael" userId="5db7fb28-1def-416b-9768-c68f13978279" providerId="ADAL" clId="{20FE82F7-81E4-49ED-A835-2A7D589369DA}" dt="2024-10-10T08:05:07.464" v="1645" actId="1076"/>
          <ac:picMkLst>
            <pc:docMk/>
            <pc:sldMk cId="1793017011" sldId="268"/>
            <ac:picMk id="8" creationId="{B123B296-C253-F841-75F3-3D04F481CAE3}"/>
          </ac:picMkLst>
        </pc:picChg>
        <pc:picChg chg="add mod">
          <ac:chgData name="REMY Gael" userId="5db7fb28-1def-416b-9768-c68f13978279" providerId="ADAL" clId="{20FE82F7-81E4-49ED-A835-2A7D589369DA}" dt="2024-10-10T08:03:59.714" v="1638" actId="14100"/>
          <ac:picMkLst>
            <pc:docMk/>
            <pc:sldMk cId="1793017011" sldId="268"/>
            <ac:picMk id="9" creationId="{CCB2FCBA-4FCD-9361-EF60-37DCF977ADD2}"/>
          </ac:picMkLst>
        </pc:picChg>
        <pc:picChg chg="add del">
          <ac:chgData name="REMY Gael" userId="5db7fb28-1def-416b-9768-c68f13978279" providerId="ADAL" clId="{20FE82F7-81E4-49ED-A835-2A7D589369DA}" dt="2024-10-07T07:30:05.495" v="169" actId="478"/>
          <ac:picMkLst>
            <pc:docMk/>
            <pc:sldMk cId="1793017011" sldId="268"/>
            <ac:picMk id="9" creationId="{E765E091-F357-8A09-FD05-3738A7FEA02D}"/>
          </ac:picMkLst>
        </pc:picChg>
        <pc:picChg chg="add del mod">
          <ac:chgData name="REMY Gael" userId="5db7fb28-1def-416b-9768-c68f13978279" providerId="ADAL" clId="{20FE82F7-81E4-49ED-A835-2A7D589369DA}" dt="2024-10-08T08:53:59.950" v="1528" actId="478"/>
          <ac:picMkLst>
            <pc:docMk/>
            <pc:sldMk cId="1793017011" sldId="268"/>
            <ac:picMk id="10" creationId="{823F00CE-0225-52D1-A6BB-308A31AB2D38}"/>
          </ac:picMkLst>
        </pc:picChg>
        <pc:picChg chg="add del mod">
          <ac:chgData name="REMY Gael" userId="5db7fb28-1def-416b-9768-c68f13978279" providerId="ADAL" clId="{20FE82F7-81E4-49ED-A835-2A7D589369DA}" dt="2024-10-08T08:50:03.683" v="1508" actId="478"/>
          <ac:picMkLst>
            <pc:docMk/>
            <pc:sldMk cId="1793017011" sldId="268"/>
            <ac:picMk id="11" creationId="{2DB618DE-691B-1522-69CC-B31D5BFE108C}"/>
          </ac:picMkLst>
        </pc:picChg>
        <pc:picChg chg="add mod">
          <ac:chgData name="REMY Gael" userId="5db7fb28-1def-416b-9768-c68f13978279" providerId="ADAL" clId="{20FE82F7-81E4-49ED-A835-2A7D589369DA}" dt="2024-10-08T08:51:37.832" v="1510"/>
          <ac:picMkLst>
            <pc:docMk/>
            <pc:sldMk cId="1793017011" sldId="268"/>
            <ac:picMk id="15" creationId="{223187EF-8303-5459-7D2F-9075D3154E74}"/>
          </ac:picMkLst>
        </pc:picChg>
        <pc:picChg chg="add mod">
          <ac:chgData name="REMY Gael" userId="5db7fb28-1def-416b-9768-c68f13978279" providerId="ADAL" clId="{20FE82F7-81E4-49ED-A835-2A7D589369DA}" dt="2024-10-07T07:30:01.210" v="167"/>
          <ac:picMkLst>
            <pc:docMk/>
            <pc:sldMk cId="1793017011" sldId="268"/>
            <ac:picMk id="15" creationId="{65145BDA-8503-BBB1-0600-F0B682769B85}"/>
          </ac:picMkLst>
        </pc:picChg>
        <pc:picChg chg="add mod">
          <ac:chgData name="REMY Gael" userId="5db7fb28-1def-416b-9768-c68f13978279" providerId="ADAL" clId="{20FE82F7-81E4-49ED-A835-2A7D589369DA}" dt="2024-10-10T08:03:56.713" v="1637" actId="1076"/>
          <ac:picMkLst>
            <pc:docMk/>
            <pc:sldMk cId="1793017011" sldId="268"/>
            <ac:picMk id="16" creationId="{0971D85C-0681-4187-9C9C-508D5C5CAED4}"/>
          </ac:picMkLst>
        </pc:picChg>
        <pc:picChg chg="add mod">
          <ac:chgData name="REMY Gael" userId="5db7fb28-1def-416b-9768-c68f13978279" providerId="ADAL" clId="{20FE82F7-81E4-49ED-A835-2A7D589369DA}" dt="2024-10-07T07:30:01.210" v="167"/>
          <ac:picMkLst>
            <pc:docMk/>
            <pc:sldMk cId="1793017011" sldId="268"/>
            <ac:picMk id="16" creationId="{4FC7FB6D-0E25-B033-CA0C-9BC8765DC453}"/>
          </ac:picMkLst>
        </pc:picChg>
        <pc:picChg chg="add mod">
          <ac:chgData name="REMY Gael" userId="5db7fb28-1def-416b-9768-c68f13978279" providerId="ADAL" clId="{20FE82F7-81E4-49ED-A835-2A7D589369DA}" dt="2024-10-07T07:30:06.083" v="170"/>
          <ac:picMkLst>
            <pc:docMk/>
            <pc:sldMk cId="1793017011" sldId="268"/>
            <ac:picMk id="17" creationId="{B42CFD8A-D7CA-78ED-40AC-91AA663C97BF}"/>
          </ac:picMkLst>
        </pc:picChg>
        <pc:picChg chg="add mod">
          <ac:chgData name="REMY Gael" userId="5db7fb28-1def-416b-9768-c68f13978279" providerId="ADAL" clId="{20FE82F7-81E4-49ED-A835-2A7D589369DA}" dt="2024-10-07T07:30:06.083" v="170"/>
          <ac:picMkLst>
            <pc:docMk/>
            <pc:sldMk cId="1793017011" sldId="268"/>
            <ac:picMk id="18" creationId="{2514C141-7A74-7E2F-3B48-E6861635A07E}"/>
          </ac:picMkLst>
        </pc:picChg>
        <pc:picChg chg="add del mod">
          <ac:chgData name="REMY Gael" userId="5db7fb28-1def-416b-9768-c68f13978279" providerId="ADAL" clId="{20FE82F7-81E4-49ED-A835-2A7D589369DA}" dt="2024-10-10T08:05:02.988" v="1643" actId="478"/>
          <ac:picMkLst>
            <pc:docMk/>
            <pc:sldMk cId="1793017011" sldId="268"/>
            <ac:picMk id="19" creationId="{D4BE1C4C-05BB-B434-5A77-77FF8FB0852C}"/>
          </ac:picMkLst>
        </pc:picChg>
      </pc:sldChg>
      <pc:sldChg chg="addSp modSp new mod">
        <pc:chgData name="REMY Gael" userId="5db7fb28-1def-416b-9768-c68f13978279" providerId="ADAL" clId="{20FE82F7-81E4-49ED-A835-2A7D589369DA}" dt="2024-10-10T08:28:21.042" v="1702" actId="113"/>
        <pc:sldMkLst>
          <pc:docMk/>
          <pc:sldMk cId="1701484898" sldId="269"/>
        </pc:sldMkLst>
        <pc:spChg chg="mod">
          <ac:chgData name="REMY Gael" userId="5db7fb28-1def-416b-9768-c68f13978279" providerId="ADAL" clId="{20FE82F7-81E4-49ED-A835-2A7D589369DA}" dt="2024-10-07T07:32:56.244" v="292"/>
          <ac:spMkLst>
            <pc:docMk/>
            <pc:sldMk cId="1701484898" sldId="269"/>
            <ac:spMk id="2" creationId="{4FB63EED-F6B4-258E-520B-ED60952E3EA4}"/>
          </ac:spMkLst>
        </pc:spChg>
        <pc:spChg chg="mod">
          <ac:chgData name="REMY Gael" userId="5db7fb28-1def-416b-9768-c68f13978279" providerId="ADAL" clId="{20FE82F7-81E4-49ED-A835-2A7D589369DA}" dt="2024-10-10T08:28:21.042" v="1702" actId="113"/>
          <ac:spMkLst>
            <pc:docMk/>
            <pc:sldMk cId="1701484898" sldId="269"/>
            <ac:spMk id="3" creationId="{05B9AC34-0F48-2F10-2B5B-93C3A3B6FE96}"/>
          </ac:spMkLst>
        </pc:spChg>
        <pc:spChg chg="add mod">
          <ac:chgData name="REMY Gael" userId="5db7fb28-1def-416b-9768-c68f13978279" providerId="ADAL" clId="{20FE82F7-81E4-49ED-A835-2A7D589369DA}" dt="2024-10-10T08:28:14.896" v="1701" actId="1076"/>
          <ac:spMkLst>
            <pc:docMk/>
            <pc:sldMk cId="1701484898" sldId="269"/>
            <ac:spMk id="7" creationId="{C2D3AF00-F2C4-34DD-C041-6863947100B7}"/>
          </ac:spMkLst>
        </pc:spChg>
        <pc:spChg chg="add mod">
          <ac:chgData name="REMY Gael" userId="5db7fb28-1def-416b-9768-c68f13978279" providerId="ADAL" clId="{20FE82F7-81E4-49ED-A835-2A7D589369DA}" dt="2024-10-10T08:28:12.054" v="1700" actId="1076"/>
          <ac:spMkLst>
            <pc:docMk/>
            <pc:sldMk cId="1701484898" sldId="269"/>
            <ac:spMk id="8" creationId="{6EC2F725-1310-12F6-579C-DD44B464BEBA}"/>
          </ac:spMkLst>
        </pc:spChg>
        <pc:spChg chg="add mod">
          <ac:chgData name="REMY Gael" userId="5db7fb28-1def-416b-9768-c68f13978279" providerId="ADAL" clId="{20FE82F7-81E4-49ED-A835-2A7D589369DA}" dt="2024-10-10T08:28:07.605" v="1699" actId="1076"/>
          <ac:spMkLst>
            <pc:docMk/>
            <pc:sldMk cId="1701484898" sldId="269"/>
            <ac:spMk id="9" creationId="{6855C14D-0A8B-77E1-C85B-339C05604C33}"/>
          </ac:spMkLst>
        </pc:spChg>
      </pc:sldChg>
      <pc:sldChg chg="delSp modSp new mod">
        <pc:chgData name="REMY Gael" userId="5db7fb28-1def-416b-9768-c68f13978279" providerId="ADAL" clId="{20FE82F7-81E4-49ED-A835-2A7D589369DA}" dt="2024-10-18T11:21:08.380" v="1766" actId="478"/>
        <pc:sldMkLst>
          <pc:docMk/>
          <pc:sldMk cId="2453426637" sldId="270"/>
        </pc:sldMkLst>
        <pc:spChg chg="mod">
          <ac:chgData name="REMY Gael" userId="5db7fb28-1def-416b-9768-c68f13978279" providerId="ADAL" clId="{20FE82F7-81E4-49ED-A835-2A7D589369DA}" dt="2024-10-08T15:56:41.400" v="1572" actId="20577"/>
          <ac:spMkLst>
            <pc:docMk/>
            <pc:sldMk cId="2453426637" sldId="270"/>
            <ac:spMk id="5" creationId="{D1763AA7-0E9E-9C91-2982-E34687C2C407}"/>
          </ac:spMkLst>
        </pc:spChg>
        <pc:spChg chg="del">
          <ac:chgData name="REMY Gael" userId="5db7fb28-1def-416b-9768-c68f13978279" providerId="ADAL" clId="{20FE82F7-81E4-49ED-A835-2A7D589369DA}" dt="2024-10-18T11:21:08.380" v="1766" actId="478"/>
          <ac:spMkLst>
            <pc:docMk/>
            <pc:sldMk cId="2453426637" sldId="270"/>
            <ac:spMk id="6" creationId="{9ED6CE8D-E804-B240-912B-FF1EEACE85AC}"/>
          </ac:spMkLst>
        </pc:spChg>
      </pc:sldChg>
      <pc:sldChg chg="addSp delSp modSp add mod ord">
        <pc:chgData name="REMY Gael" userId="5db7fb28-1def-416b-9768-c68f13978279" providerId="ADAL" clId="{20FE82F7-81E4-49ED-A835-2A7D589369DA}" dt="2024-10-18T19:32:27.341" v="1858" actId="20577"/>
        <pc:sldMkLst>
          <pc:docMk/>
          <pc:sldMk cId="808676169" sldId="271"/>
        </pc:sldMkLst>
        <pc:spChg chg="mod">
          <ac:chgData name="REMY Gael" userId="5db7fb28-1def-416b-9768-c68f13978279" providerId="ADAL" clId="{20FE82F7-81E4-49ED-A835-2A7D589369DA}" dt="2024-10-07T07:52:52.504" v="657" actId="20577"/>
          <ac:spMkLst>
            <pc:docMk/>
            <pc:sldMk cId="808676169" sldId="271"/>
            <ac:spMk id="2" creationId="{CC571F97-60CC-BEA5-A28F-72AB14C8CFE5}"/>
          </ac:spMkLst>
        </pc:spChg>
        <pc:spChg chg="mod">
          <ac:chgData name="REMY Gael" userId="5db7fb28-1def-416b-9768-c68f13978279" providerId="ADAL" clId="{20FE82F7-81E4-49ED-A835-2A7D589369DA}" dt="2024-10-10T08:26:45.056" v="1680" actId="20577"/>
          <ac:spMkLst>
            <pc:docMk/>
            <pc:sldMk cId="808676169" sldId="271"/>
            <ac:spMk id="3" creationId="{B6DD3EBD-D38B-CDFC-5CB1-4A2816C0ED80}"/>
          </ac:spMkLst>
        </pc:spChg>
        <pc:spChg chg="add mod">
          <ac:chgData name="REMY Gael" userId="5db7fb28-1def-416b-9768-c68f13978279" providerId="ADAL" clId="{20FE82F7-81E4-49ED-A835-2A7D589369DA}" dt="2024-10-18T16:17:22.852" v="1823" actId="1076"/>
          <ac:spMkLst>
            <pc:docMk/>
            <pc:sldMk cId="808676169" sldId="271"/>
            <ac:spMk id="7" creationId="{A4DD9B2A-3CD8-3BA3-028D-A658C0E33402}"/>
          </ac:spMkLst>
        </pc:spChg>
        <pc:spChg chg="del">
          <ac:chgData name="REMY Gael" userId="5db7fb28-1def-416b-9768-c68f13978279" providerId="ADAL" clId="{20FE82F7-81E4-49ED-A835-2A7D589369DA}" dt="2024-10-07T07:45:47.491" v="363" actId="478"/>
          <ac:spMkLst>
            <pc:docMk/>
            <pc:sldMk cId="808676169" sldId="271"/>
            <ac:spMk id="12" creationId="{EB61E1B8-A595-62D4-DC19-94F401478452}"/>
          </ac:spMkLst>
        </pc:spChg>
        <pc:spChg chg="mod">
          <ac:chgData name="REMY Gael" userId="5db7fb28-1def-416b-9768-c68f13978279" providerId="ADAL" clId="{20FE82F7-81E4-49ED-A835-2A7D589369DA}" dt="2024-10-08T15:56:51.887" v="1573" actId="255"/>
          <ac:spMkLst>
            <pc:docMk/>
            <pc:sldMk cId="808676169" sldId="271"/>
            <ac:spMk id="13" creationId="{FE7814EA-C049-43B7-BE48-62BCCD0CCAE8}"/>
          </ac:spMkLst>
        </pc:spChg>
        <pc:spChg chg="del">
          <ac:chgData name="REMY Gael" userId="5db7fb28-1def-416b-9768-c68f13978279" providerId="ADAL" clId="{20FE82F7-81E4-49ED-A835-2A7D589369DA}" dt="2024-10-07T07:45:44.402" v="362" actId="478"/>
          <ac:spMkLst>
            <pc:docMk/>
            <pc:sldMk cId="808676169" sldId="271"/>
            <ac:spMk id="14" creationId="{B9A25D05-1211-E075-F880-65CD68BDAC14}"/>
          </ac:spMkLst>
        </pc:spChg>
        <pc:spChg chg="add">
          <ac:chgData name="REMY Gael" userId="5db7fb28-1def-416b-9768-c68f13978279" providerId="ADAL" clId="{20FE82F7-81E4-49ED-A835-2A7D589369DA}" dt="2024-10-11T12:24:53.018" v="1725"/>
          <ac:spMkLst>
            <pc:docMk/>
            <pc:sldMk cId="808676169" sldId="271"/>
            <ac:spMk id="14" creationId="{E3CD1CAD-C569-8117-BF5E-66867441C37F}"/>
          </ac:spMkLst>
        </pc:spChg>
        <pc:spChg chg="add mod">
          <ac:chgData name="REMY Gael" userId="5db7fb28-1def-416b-9768-c68f13978279" providerId="ADAL" clId="{20FE82F7-81E4-49ED-A835-2A7D589369DA}" dt="2024-10-18T16:16:25.230" v="1810" actId="1076"/>
          <ac:spMkLst>
            <pc:docMk/>
            <pc:sldMk cId="808676169" sldId="271"/>
            <ac:spMk id="16" creationId="{0718B8DC-D77F-9A1E-FD81-996820970893}"/>
          </ac:spMkLst>
        </pc:spChg>
        <pc:spChg chg="add">
          <ac:chgData name="REMY Gael" userId="5db7fb28-1def-416b-9768-c68f13978279" providerId="ADAL" clId="{20FE82F7-81E4-49ED-A835-2A7D589369DA}" dt="2024-10-11T12:24:55.342" v="1726"/>
          <ac:spMkLst>
            <pc:docMk/>
            <pc:sldMk cId="808676169" sldId="271"/>
            <ac:spMk id="17" creationId="{567AC264-63F0-7A10-5071-5BE96AAD967C}"/>
          </ac:spMkLst>
        </pc:spChg>
        <pc:spChg chg="add mod">
          <ac:chgData name="REMY Gael" userId="5db7fb28-1def-416b-9768-c68f13978279" providerId="ADAL" clId="{20FE82F7-81E4-49ED-A835-2A7D589369DA}" dt="2024-10-18T19:32:27.341" v="1858" actId="20577"/>
          <ac:spMkLst>
            <pc:docMk/>
            <pc:sldMk cId="808676169" sldId="271"/>
            <ac:spMk id="18" creationId="{91BC0BE4-9C98-EF99-C098-8E7E89192A08}"/>
          </ac:spMkLst>
        </pc:spChg>
        <pc:picChg chg="add del mod">
          <ac:chgData name="REMY Gael" userId="5db7fb28-1def-416b-9768-c68f13978279" providerId="ADAL" clId="{20FE82F7-81E4-49ED-A835-2A7D589369DA}" dt="2024-10-08T08:55:12.757" v="1535" actId="478"/>
          <ac:picMkLst>
            <pc:docMk/>
            <pc:sldMk cId="808676169" sldId="271"/>
            <ac:picMk id="8" creationId="{8E18F25B-F876-A182-3486-DE44284B171B}"/>
          </ac:picMkLst>
        </pc:picChg>
        <pc:picChg chg="add del mod">
          <ac:chgData name="REMY Gael" userId="5db7fb28-1def-416b-9768-c68f13978279" providerId="ADAL" clId="{20FE82F7-81E4-49ED-A835-2A7D589369DA}" dt="2024-10-18T16:16:38.494" v="1813" actId="478"/>
          <ac:picMkLst>
            <pc:docMk/>
            <pc:sldMk cId="808676169" sldId="271"/>
            <ac:picMk id="8" creationId="{D3A4623E-1828-B270-A95E-AE356C04AF5E}"/>
          </ac:picMkLst>
        </pc:picChg>
        <pc:picChg chg="add del mod">
          <ac:chgData name="REMY Gael" userId="5db7fb28-1def-416b-9768-c68f13978279" providerId="ADAL" clId="{20FE82F7-81E4-49ED-A835-2A7D589369DA}" dt="2024-10-10T08:14:43.484" v="1664" actId="478"/>
          <ac:picMkLst>
            <pc:docMk/>
            <pc:sldMk cId="808676169" sldId="271"/>
            <ac:picMk id="9" creationId="{C1D73831-A658-6B7B-03BB-E7B2E2027632}"/>
          </ac:picMkLst>
        </pc:picChg>
        <pc:picChg chg="add del mod">
          <ac:chgData name="REMY Gael" userId="5db7fb28-1def-416b-9768-c68f13978279" providerId="ADAL" clId="{20FE82F7-81E4-49ED-A835-2A7D589369DA}" dt="2024-10-11T12:22:24.275" v="1724" actId="478"/>
          <ac:picMkLst>
            <pc:docMk/>
            <pc:sldMk cId="808676169" sldId="271"/>
            <ac:picMk id="9" creationId="{E08DFFE3-F301-EC0C-F3C4-2BF0BEE3BE9C}"/>
          </ac:picMkLst>
        </pc:picChg>
        <pc:picChg chg="add mod">
          <ac:chgData name="REMY Gael" userId="5db7fb28-1def-416b-9768-c68f13978279" providerId="ADAL" clId="{20FE82F7-81E4-49ED-A835-2A7D589369DA}" dt="2024-10-18T16:17:30.214" v="1827" actId="1076"/>
          <ac:picMkLst>
            <pc:docMk/>
            <pc:sldMk cId="808676169" sldId="271"/>
            <ac:picMk id="10" creationId="{7112EFFA-F275-625A-4FAC-FDA164227F0C}"/>
          </ac:picMkLst>
        </pc:picChg>
        <pc:picChg chg="del">
          <ac:chgData name="REMY Gael" userId="5db7fb28-1def-416b-9768-c68f13978279" providerId="ADAL" clId="{20FE82F7-81E4-49ED-A835-2A7D589369DA}" dt="2024-10-07T07:45:53.016" v="366" actId="478"/>
          <ac:picMkLst>
            <pc:docMk/>
            <pc:sldMk cId="808676169" sldId="271"/>
            <ac:picMk id="10" creationId="{823F00CE-0225-52D1-A6BB-308A31AB2D38}"/>
          </ac:picMkLst>
        </pc:picChg>
        <pc:picChg chg="del">
          <ac:chgData name="REMY Gael" userId="5db7fb28-1def-416b-9768-c68f13978279" providerId="ADAL" clId="{20FE82F7-81E4-49ED-A835-2A7D589369DA}" dt="2024-10-07T07:45:51.392" v="365" actId="478"/>
          <ac:picMkLst>
            <pc:docMk/>
            <pc:sldMk cId="808676169" sldId="271"/>
            <ac:picMk id="11" creationId="{2DB618DE-691B-1522-69CC-B31D5BFE108C}"/>
          </ac:picMkLst>
        </pc:picChg>
        <pc:picChg chg="add mod">
          <ac:chgData name="REMY Gael" userId="5db7fb28-1def-416b-9768-c68f13978279" providerId="ADAL" clId="{20FE82F7-81E4-49ED-A835-2A7D589369DA}" dt="2024-10-10T08:14:47.258" v="1666" actId="1076"/>
          <ac:picMkLst>
            <pc:docMk/>
            <pc:sldMk cId="808676169" sldId="271"/>
            <ac:picMk id="11" creationId="{FC9F13F2-79AD-09C5-BE77-6C5DD9E0EB19}"/>
          </ac:picMkLst>
        </pc:picChg>
        <pc:picChg chg="add mod">
          <ac:chgData name="REMY Gael" userId="5db7fb28-1def-416b-9768-c68f13978279" providerId="ADAL" clId="{20FE82F7-81E4-49ED-A835-2A7D589369DA}" dt="2024-10-18T16:17:17.955" v="1822" actId="1076"/>
          <ac:picMkLst>
            <pc:docMk/>
            <pc:sldMk cId="808676169" sldId="271"/>
            <ac:picMk id="12" creationId="{D5D4C858-B57B-DAFF-4FE6-350DAC81F6E1}"/>
          </ac:picMkLst>
        </pc:picChg>
        <pc:picChg chg="add del mod">
          <ac:chgData name="REMY Gael" userId="5db7fb28-1def-416b-9768-c68f13978279" providerId="ADAL" clId="{20FE82F7-81E4-49ED-A835-2A7D589369DA}" dt="2024-10-11T12:21:50.916" v="1716" actId="478"/>
          <ac:picMkLst>
            <pc:docMk/>
            <pc:sldMk cId="808676169" sldId="271"/>
            <ac:picMk id="15" creationId="{3AA83106-8D17-FDB7-B84B-4FFCBD53F7DE}"/>
          </ac:picMkLst>
        </pc:picChg>
        <pc:picChg chg="add del mod">
          <ac:chgData name="REMY Gael" userId="5db7fb28-1def-416b-9768-c68f13978279" providerId="ADAL" clId="{20FE82F7-81E4-49ED-A835-2A7D589369DA}" dt="2024-10-08T08:51:42.770" v="1511" actId="478"/>
          <ac:picMkLst>
            <pc:docMk/>
            <pc:sldMk cId="808676169" sldId="271"/>
            <ac:picMk id="17" creationId="{FDA00C31-0159-3312-67E3-8AF2FE7E9CA0}"/>
          </ac:picMkLst>
        </pc:picChg>
        <pc:picChg chg="del">
          <ac:chgData name="REMY Gael" userId="5db7fb28-1def-416b-9768-c68f13978279" providerId="ADAL" clId="{20FE82F7-81E4-49ED-A835-2A7D589369DA}" dt="2024-10-07T07:45:49.804" v="364" actId="478"/>
          <ac:picMkLst>
            <pc:docMk/>
            <pc:sldMk cId="808676169" sldId="271"/>
            <ac:picMk id="19" creationId="{D4BE1C4C-05BB-B434-5A77-77FF8FB0852C}"/>
          </ac:picMkLst>
        </pc:picChg>
        <pc:picChg chg="add mod">
          <ac:chgData name="REMY Gael" userId="5db7fb28-1def-416b-9768-c68f13978279" providerId="ADAL" clId="{20FE82F7-81E4-49ED-A835-2A7D589369DA}" dt="2024-10-18T16:16:54.712" v="1817" actId="1076"/>
          <ac:picMkLst>
            <pc:docMk/>
            <pc:sldMk cId="808676169" sldId="271"/>
            <ac:picMk id="19" creationId="{DF738BA6-A590-B486-8666-7555DD9106C8}"/>
          </ac:picMkLst>
        </pc:picChg>
        <pc:picChg chg="add mod">
          <ac:chgData name="REMY Gael" userId="5db7fb28-1def-416b-9768-c68f13978279" providerId="ADAL" clId="{20FE82F7-81E4-49ED-A835-2A7D589369DA}" dt="2024-10-18T16:16:56.111" v="1818" actId="1076"/>
          <ac:picMkLst>
            <pc:docMk/>
            <pc:sldMk cId="808676169" sldId="271"/>
            <ac:picMk id="20" creationId="{0BD2F704-908A-2628-0033-E33145476D80}"/>
          </ac:picMkLst>
        </pc:picChg>
        <pc:picChg chg="add del mod">
          <ac:chgData name="REMY Gael" userId="5db7fb28-1def-416b-9768-c68f13978279" providerId="ADAL" clId="{20FE82F7-81E4-49ED-A835-2A7D589369DA}" dt="2024-10-11T12:28:01.814" v="1759" actId="478"/>
          <ac:picMkLst>
            <pc:docMk/>
            <pc:sldMk cId="808676169" sldId="271"/>
            <ac:picMk id="21" creationId="{3BD52AE8-4BD5-1134-2908-D1AA33139C48}"/>
          </ac:picMkLst>
        </pc:picChg>
      </pc:sldChg>
      <pc:sldChg chg="addSp modSp new mod modClrScheme chgLayout">
        <pc:chgData name="REMY Gael" userId="5db7fb28-1def-416b-9768-c68f13978279" providerId="ADAL" clId="{20FE82F7-81E4-49ED-A835-2A7D589369DA}" dt="2024-10-18T16:31:39.630" v="1848" actId="20577"/>
        <pc:sldMkLst>
          <pc:docMk/>
          <pc:sldMk cId="368670814" sldId="272"/>
        </pc:sldMkLst>
        <pc:spChg chg="mod">
          <ac:chgData name="REMY Gael" userId="5db7fb28-1def-416b-9768-c68f13978279" providerId="ADAL" clId="{20FE82F7-81E4-49ED-A835-2A7D589369DA}" dt="2024-10-07T07:54:48.979" v="687" actId="26606"/>
          <ac:spMkLst>
            <pc:docMk/>
            <pc:sldMk cId="368670814" sldId="272"/>
            <ac:spMk id="2" creationId="{C0C1071F-71ED-A36E-282D-C8F0DA5A03AF}"/>
          </ac:spMkLst>
        </pc:spChg>
        <pc:spChg chg="mod">
          <ac:chgData name="REMY Gael" userId="5db7fb28-1def-416b-9768-c68f13978279" providerId="ADAL" clId="{20FE82F7-81E4-49ED-A835-2A7D589369DA}" dt="2024-10-18T16:31:39.630" v="1848" actId="20577"/>
          <ac:spMkLst>
            <pc:docMk/>
            <pc:sldMk cId="368670814" sldId="272"/>
            <ac:spMk id="3" creationId="{41719924-D647-4686-3A95-271E2C98C61C}"/>
          </ac:spMkLst>
        </pc:spChg>
        <pc:spChg chg="mod">
          <ac:chgData name="REMY Gael" userId="5db7fb28-1def-416b-9768-c68f13978279" providerId="ADAL" clId="{20FE82F7-81E4-49ED-A835-2A7D589369DA}" dt="2024-10-07T07:54:48.979" v="687" actId="26606"/>
          <ac:spMkLst>
            <pc:docMk/>
            <pc:sldMk cId="368670814" sldId="272"/>
            <ac:spMk id="4" creationId="{A131BFB8-B4A7-1BB7-BEC8-1D2265F9D8E5}"/>
          </ac:spMkLst>
        </pc:spChg>
        <pc:spChg chg="mod">
          <ac:chgData name="REMY Gael" userId="5db7fb28-1def-416b-9768-c68f13978279" providerId="ADAL" clId="{20FE82F7-81E4-49ED-A835-2A7D589369DA}" dt="2024-10-07T07:54:48.979" v="687" actId="26606"/>
          <ac:spMkLst>
            <pc:docMk/>
            <pc:sldMk cId="368670814" sldId="272"/>
            <ac:spMk id="5" creationId="{B144C6C0-2028-BB52-3B4E-C7935CB464D5}"/>
          </ac:spMkLst>
        </pc:spChg>
        <pc:spChg chg="mod">
          <ac:chgData name="REMY Gael" userId="5db7fb28-1def-416b-9768-c68f13978279" providerId="ADAL" clId="{20FE82F7-81E4-49ED-A835-2A7D589369DA}" dt="2024-10-07T07:54:48.979" v="687" actId="26606"/>
          <ac:spMkLst>
            <pc:docMk/>
            <pc:sldMk cId="368670814" sldId="272"/>
            <ac:spMk id="6" creationId="{C944A224-AFAE-25E6-5BF5-3F6C1485113A}"/>
          </ac:spMkLst>
        </pc:spChg>
        <pc:picChg chg="add mod">
          <ac:chgData name="REMY Gael" userId="5db7fb28-1def-416b-9768-c68f13978279" providerId="ADAL" clId="{20FE82F7-81E4-49ED-A835-2A7D589369DA}" dt="2024-10-10T09:01:39.011" v="1709" actId="1076"/>
          <ac:picMkLst>
            <pc:docMk/>
            <pc:sldMk cId="368670814" sldId="272"/>
            <ac:picMk id="7" creationId="{B85DFCD2-C52F-58AA-0EDC-84098F00D7FD}"/>
          </ac:picMkLst>
        </pc:picChg>
      </pc:sldChg>
      <pc:sldChg chg="addSp delSp modSp add mod ord">
        <pc:chgData name="REMY Gael" userId="5db7fb28-1def-416b-9768-c68f13978279" providerId="ADAL" clId="{20FE82F7-81E4-49ED-A835-2A7D589369DA}" dt="2024-10-18T16:15:45.607" v="1805" actId="1076"/>
        <pc:sldMkLst>
          <pc:docMk/>
          <pc:sldMk cId="23343606" sldId="273"/>
        </pc:sldMkLst>
        <pc:spChg chg="add del mod">
          <ac:chgData name="REMY Gael" userId="5db7fb28-1def-416b-9768-c68f13978279" providerId="ADAL" clId="{20FE82F7-81E4-49ED-A835-2A7D589369DA}" dt="2024-10-18T16:15:41.959" v="1804" actId="20577"/>
          <ac:spMkLst>
            <pc:docMk/>
            <pc:sldMk cId="23343606" sldId="273"/>
            <ac:spMk id="3" creationId="{41719924-D647-4686-3A95-271E2C98C61C}"/>
          </ac:spMkLst>
        </pc:spChg>
        <pc:spChg chg="add del mod">
          <ac:chgData name="REMY Gael" userId="5db7fb28-1def-416b-9768-c68f13978279" providerId="ADAL" clId="{20FE82F7-81E4-49ED-A835-2A7D589369DA}" dt="2024-10-07T07:55:27.069" v="693" actId="478"/>
          <ac:spMkLst>
            <pc:docMk/>
            <pc:sldMk cId="23343606" sldId="273"/>
            <ac:spMk id="9" creationId="{11B31582-E2BF-19B9-D8A1-4AD8EE1B24A9}"/>
          </ac:spMkLst>
        </pc:spChg>
        <pc:spChg chg="add mod">
          <ac:chgData name="REMY Gael" userId="5db7fb28-1def-416b-9768-c68f13978279" providerId="ADAL" clId="{20FE82F7-81E4-49ED-A835-2A7D589369DA}" dt="2024-10-07T07:55:30.857" v="696"/>
          <ac:spMkLst>
            <pc:docMk/>
            <pc:sldMk cId="23343606" sldId="273"/>
            <ac:spMk id="10" creationId="{C72ED21E-BBE5-E272-0AB6-D9C1E816BCD7}"/>
          </ac:spMkLst>
        </pc:spChg>
        <pc:picChg chg="add del">
          <ac:chgData name="REMY Gael" userId="5db7fb28-1def-416b-9768-c68f13978279" providerId="ADAL" clId="{20FE82F7-81E4-49ED-A835-2A7D589369DA}" dt="2024-10-07T07:55:29.185" v="694" actId="478"/>
          <ac:picMkLst>
            <pc:docMk/>
            <pc:sldMk cId="23343606" sldId="273"/>
            <ac:picMk id="7" creationId="{B85DFCD2-C52F-58AA-0EDC-84098F00D7FD}"/>
          </ac:picMkLst>
        </pc:picChg>
        <pc:picChg chg="add mod">
          <ac:chgData name="REMY Gael" userId="5db7fb28-1def-416b-9768-c68f13978279" providerId="ADAL" clId="{20FE82F7-81E4-49ED-A835-2A7D589369DA}" dt="2024-10-07T07:55:29.753" v="695"/>
          <ac:picMkLst>
            <pc:docMk/>
            <pc:sldMk cId="23343606" sldId="273"/>
            <ac:picMk id="11" creationId="{C1C1E8CD-7316-0D2A-81D2-F9A70447D0D2}"/>
          </ac:picMkLst>
        </pc:picChg>
        <pc:picChg chg="add mod">
          <ac:chgData name="REMY Gael" userId="5db7fb28-1def-416b-9768-c68f13978279" providerId="ADAL" clId="{20FE82F7-81E4-49ED-A835-2A7D589369DA}" dt="2024-10-18T16:15:45.607" v="1805" actId="1076"/>
          <ac:picMkLst>
            <pc:docMk/>
            <pc:sldMk cId="23343606" sldId="273"/>
            <ac:picMk id="12" creationId="{3EBD0324-EFA5-333C-F6FD-3D951CBF4335}"/>
          </ac:picMkLst>
        </pc:picChg>
      </pc:sldChg>
      <pc:sldChg chg="modSp add mod ord">
        <pc:chgData name="REMY Gael" userId="5db7fb28-1def-416b-9768-c68f13978279" providerId="ADAL" clId="{20FE82F7-81E4-49ED-A835-2A7D589369DA}" dt="2024-10-10T08:27:47.654" v="1698" actId="20577"/>
        <pc:sldMkLst>
          <pc:docMk/>
          <pc:sldMk cId="3989646146" sldId="274"/>
        </pc:sldMkLst>
        <pc:spChg chg="mod">
          <ac:chgData name="REMY Gael" userId="5db7fb28-1def-416b-9768-c68f13978279" providerId="ADAL" clId="{20FE82F7-81E4-49ED-A835-2A7D589369DA}" dt="2024-10-07T07:58:21.308" v="758"/>
          <ac:spMkLst>
            <pc:docMk/>
            <pc:sldMk cId="3989646146" sldId="274"/>
            <ac:spMk id="8" creationId="{296CAC1B-6F0A-AAD2-EDA5-8182465228D7}"/>
          </ac:spMkLst>
        </pc:spChg>
        <pc:spChg chg="mod">
          <ac:chgData name="REMY Gael" userId="5db7fb28-1def-416b-9768-c68f13978279" providerId="ADAL" clId="{20FE82F7-81E4-49ED-A835-2A7D589369DA}" dt="2024-10-08T08:13:54.178" v="1198" actId="20577"/>
          <ac:spMkLst>
            <pc:docMk/>
            <pc:sldMk cId="3989646146" sldId="274"/>
            <ac:spMk id="9" creationId="{C483E4AC-778A-D3BD-89E6-B341D0DC3AC7}"/>
          </ac:spMkLst>
        </pc:spChg>
        <pc:spChg chg="mod">
          <ac:chgData name="REMY Gael" userId="5db7fb28-1def-416b-9768-c68f13978279" providerId="ADAL" clId="{20FE82F7-81E4-49ED-A835-2A7D589369DA}" dt="2024-10-10T08:27:47.654" v="1698" actId="20577"/>
          <ac:spMkLst>
            <pc:docMk/>
            <pc:sldMk cId="3989646146" sldId="274"/>
            <ac:spMk id="10" creationId="{68FF51AD-1736-C079-434A-BB789C7D51EB}"/>
          </ac:spMkLst>
        </pc:spChg>
      </pc:sldChg>
      <pc:sldChg chg="new del">
        <pc:chgData name="REMY Gael" userId="5db7fb28-1def-416b-9768-c68f13978279" providerId="ADAL" clId="{20FE82F7-81E4-49ED-A835-2A7D589369DA}" dt="2024-10-08T07:13:24.660" v="900" actId="680"/>
        <pc:sldMkLst>
          <pc:docMk/>
          <pc:sldMk cId="1705626027" sldId="275"/>
        </pc:sldMkLst>
      </pc:sldChg>
      <pc:sldMasterChg chg="addSp delSp modSp mod">
        <pc:chgData name="REMY Gael" userId="5db7fb28-1def-416b-9768-c68f13978279" providerId="ADAL" clId="{20FE82F7-81E4-49ED-A835-2A7D589369DA}" dt="2024-10-08T15:55:53.774" v="1562"/>
        <pc:sldMasterMkLst>
          <pc:docMk/>
          <pc:sldMasterMk cId="1061934242" sldId="2147483648"/>
        </pc:sldMasterMkLst>
        <pc:picChg chg="add mod">
          <ac:chgData name="REMY Gael" userId="5db7fb28-1def-416b-9768-c68f13978279" providerId="ADAL" clId="{20FE82F7-81E4-49ED-A835-2A7D589369DA}" dt="2024-10-08T15:55:53.774" v="1562"/>
          <ac:picMkLst>
            <pc:docMk/>
            <pc:sldMasterMk cId="1061934242" sldId="2147483648"/>
            <ac:picMk id="7" creationId="{36DA1181-B8E2-1362-B880-CF116B6BF918}"/>
          </ac:picMkLst>
        </pc:picChg>
        <pc:picChg chg="del">
          <ac:chgData name="REMY Gael" userId="5db7fb28-1def-416b-9768-c68f13978279" providerId="ADAL" clId="{20FE82F7-81E4-49ED-A835-2A7D589369DA}" dt="2024-10-08T15:53:04.613" v="1561" actId="478"/>
          <ac:picMkLst>
            <pc:docMk/>
            <pc:sldMasterMk cId="1061934242" sldId="2147483648"/>
            <ac:picMk id="10" creationId="{65E7BFBC-957A-23D9-3D9D-64E3A92C5F90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E97CEC6-E9FE-237F-340B-29DA6906EE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41E0DA2-6298-0F79-68E4-3711206F2F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E590F-9DFE-46D5-A1D7-ADF02B5B95DF}" type="datetimeFigureOut">
              <a:rPr lang="fr-FR" smtClean="0"/>
              <a:t>30/10/2024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D019DF7-1EEB-BAAC-6E11-8A05D9D135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8F18CFA-7E47-E7B9-CD3D-A56E7A6867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0C4E6-73E1-48D3-B2AB-9B18DE28C8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543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630ED-BACE-45E0-A63B-277378215CEF}" type="datetimeFigureOut">
              <a:rPr lang="fr-FR" smtClean="0"/>
              <a:t>30/10/2024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D5FAD-1A00-414C-BA5B-C0F735D5DD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690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FF7F70-B99F-0EA5-A677-388DA39037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0F320DFD-D643-C45F-0ED0-90937F10A607}"/>
              </a:ext>
            </a:extLst>
          </p:cNvPr>
          <p:cNvSpPr/>
          <p:nvPr userDrawn="1"/>
        </p:nvSpPr>
        <p:spPr>
          <a:xfrm>
            <a:off x="0" y="3676604"/>
            <a:ext cx="5464361" cy="3181396"/>
          </a:xfrm>
          <a:custGeom>
            <a:avLst/>
            <a:gdLst>
              <a:gd name="connsiteX0" fmla="*/ 1175759 w 5464361"/>
              <a:gd name="connsiteY0" fmla="*/ 1174 h 3181396"/>
              <a:gd name="connsiteX1" fmla="*/ 1784136 w 5464361"/>
              <a:gd name="connsiteY1" fmla="*/ 387603 h 3181396"/>
              <a:gd name="connsiteX2" fmla="*/ 1516933 w 5464361"/>
              <a:gd name="connsiteY2" fmla="*/ 1392683 h 3181396"/>
              <a:gd name="connsiteX3" fmla="*/ 3822361 w 5464361"/>
              <a:gd name="connsiteY3" fmla="*/ 547000 h 3181396"/>
              <a:gd name="connsiteX4" fmla="*/ 3947401 w 5464361"/>
              <a:gd name="connsiteY4" fmla="*/ 695488 h 3181396"/>
              <a:gd name="connsiteX5" fmla="*/ 3516594 w 5464361"/>
              <a:gd name="connsiteY5" fmla="*/ 1670495 h 3181396"/>
              <a:gd name="connsiteX6" fmla="*/ 5313202 w 5464361"/>
              <a:gd name="connsiteY6" fmla="*/ 2338398 h 3181396"/>
              <a:gd name="connsiteX7" fmla="*/ 5312875 w 5464361"/>
              <a:gd name="connsiteY7" fmla="*/ 2338775 h 3181396"/>
              <a:gd name="connsiteX8" fmla="*/ 5427357 w 5464361"/>
              <a:gd name="connsiteY8" fmla="*/ 3126031 h 3181396"/>
              <a:gd name="connsiteX9" fmla="*/ 5406907 w 5464361"/>
              <a:gd name="connsiteY9" fmla="*/ 3181396 h 3181396"/>
              <a:gd name="connsiteX10" fmla="*/ 0 w 5464361"/>
              <a:gd name="connsiteY10" fmla="*/ 3181396 h 3181396"/>
              <a:gd name="connsiteX11" fmla="*/ 0 w 5464361"/>
              <a:gd name="connsiteY11" fmla="*/ 512508 h 3181396"/>
              <a:gd name="connsiteX12" fmla="*/ 37008 w 5464361"/>
              <a:gd name="connsiteY12" fmla="*/ 477629 h 3181396"/>
              <a:gd name="connsiteX13" fmla="*/ 1175759 w 5464361"/>
              <a:gd name="connsiteY13" fmla="*/ 1174 h 318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64361" h="3181396">
                <a:moveTo>
                  <a:pt x="1175759" y="1174"/>
                </a:moveTo>
                <a:cubicBezTo>
                  <a:pt x="1458674" y="14965"/>
                  <a:pt x="1681655" y="149998"/>
                  <a:pt x="1784136" y="387603"/>
                </a:cubicBezTo>
                <a:cubicBezTo>
                  <a:pt x="1892510" y="637704"/>
                  <a:pt x="1808248" y="955241"/>
                  <a:pt x="1516933" y="1392683"/>
                </a:cubicBezTo>
                <a:cubicBezTo>
                  <a:pt x="2212933" y="641545"/>
                  <a:pt x="3314797" y="105838"/>
                  <a:pt x="3822361" y="547000"/>
                </a:cubicBezTo>
                <a:cubicBezTo>
                  <a:pt x="3869602" y="588060"/>
                  <a:pt x="3911739" y="637292"/>
                  <a:pt x="3947401" y="695488"/>
                </a:cubicBezTo>
                <a:cubicBezTo>
                  <a:pt x="4073045" y="898239"/>
                  <a:pt x="4033386" y="1285059"/>
                  <a:pt x="3516594" y="1670495"/>
                </a:cubicBezTo>
                <a:cubicBezTo>
                  <a:pt x="4279094" y="1585535"/>
                  <a:pt x="5028615" y="1847556"/>
                  <a:pt x="5313202" y="2338398"/>
                </a:cubicBezTo>
                <a:lnTo>
                  <a:pt x="5312875" y="2338775"/>
                </a:lnTo>
                <a:cubicBezTo>
                  <a:pt x="5470089" y="2609889"/>
                  <a:pt x="5498755" y="2876151"/>
                  <a:pt x="5427357" y="3126031"/>
                </a:cubicBezTo>
                <a:lnTo>
                  <a:pt x="5406907" y="3181396"/>
                </a:lnTo>
                <a:lnTo>
                  <a:pt x="0" y="3181396"/>
                </a:lnTo>
                <a:lnTo>
                  <a:pt x="0" y="512508"/>
                </a:lnTo>
                <a:lnTo>
                  <a:pt x="37008" y="477629"/>
                </a:lnTo>
                <a:cubicBezTo>
                  <a:pt x="434049" y="134021"/>
                  <a:pt x="845692" y="-14915"/>
                  <a:pt x="1175759" y="1174"/>
                </a:cubicBezTo>
                <a:close/>
              </a:path>
            </a:pathLst>
          </a:custGeom>
          <a:gradFill flip="none" rotWithShape="1">
            <a:gsLst>
              <a:gs pos="0">
                <a:srgbClr val="E42312"/>
              </a:gs>
              <a:gs pos="100000">
                <a:srgbClr val="FFDD00"/>
              </a:gs>
            </a:gsLst>
            <a:lin ang="189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>
              <a:solidFill>
                <a:schemeClr val="tx1"/>
              </a:solidFill>
            </a:endParaRPr>
          </a:p>
        </p:txBody>
      </p:sp>
      <p:pic>
        <p:nvPicPr>
          <p:cNvPr id="10" name="Image 9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281E93C5-D833-6B13-3267-44FD007D8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87" y="4587235"/>
            <a:ext cx="2650526" cy="198882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D30B6F1-4C99-A1BA-4602-CF58A473C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400" y="1042860"/>
            <a:ext cx="11113200" cy="2387600"/>
          </a:xfrm>
          <a:prstGeom prst="rect">
            <a:avLst/>
          </a:prstGeom>
        </p:spPr>
        <p:txBody>
          <a:bodyPr anchor="b"/>
          <a:lstStyle>
            <a:lvl1pPr algn="r">
              <a:defRPr sz="6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3D66151-053F-92FE-49BE-21A2C5C32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4102860"/>
            <a:ext cx="7385400" cy="13680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800" b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9A278C-A573-67A9-95E4-D6AA5B57B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68000" y="151888"/>
            <a:ext cx="684000" cy="126000"/>
          </a:xfrm>
        </p:spPr>
        <p:txBody>
          <a:bodyPr/>
          <a:lstStyle>
            <a:lvl1pPr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fr-FR"/>
              <a:t>Novembre 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BE52EB-53F1-5793-CF34-72F3DE2B5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8800" y="151888"/>
            <a:ext cx="5555999" cy="126000"/>
          </a:xfrm>
        </p:spPr>
        <p:txBody>
          <a:bodyPr/>
          <a:lstStyle>
            <a:lvl1pPr algn="r"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fr-FR" dirty="0"/>
              <a:t>Présentation du Groupe VYV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1A8453-0323-B785-734F-07554DEB9B9A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10985847" y="3975932"/>
            <a:ext cx="666403" cy="66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7E35A042-21C6-686B-35B3-340E7161AF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675" y="5816350"/>
            <a:ext cx="6251575" cy="540000"/>
          </a:xfrm>
        </p:spPr>
        <p:txBody>
          <a:bodyPr anchor="b" anchorCtr="0"/>
          <a:lstStyle>
            <a:lvl1pPr algn="r">
              <a:spcBef>
                <a:spcPts val="0"/>
              </a:spcBef>
              <a:defRPr sz="1200" b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r-FR" dirty="0"/>
              <a:t>Prénom Nom </a:t>
            </a:r>
            <a:r>
              <a:rPr lang="fr-FR" dirty="0" err="1"/>
              <a:t>Nom</a:t>
            </a:r>
            <a:r>
              <a:rPr lang="fr-FR" dirty="0"/>
              <a:t> de la direction</a:t>
            </a:r>
          </a:p>
        </p:txBody>
      </p:sp>
    </p:spTree>
    <p:extLst>
      <p:ext uri="{BB962C8B-B14F-4D97-AF65-F5344CB8AC3E}">
        <p14:creationId xmlns:p14="http://schemas.microsoft.com/office/powerpoint/2010/main" val="4205457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4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E635F0-CF11-EBCE-2F1C-EE45DC90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7C5374-4717-D036-AF6A-C42414D6E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728000"/>
            <a:ext cx="2628000" cy="4500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24047A-C140-83F3-962C-C0C48A700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Novembre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115ED4-BC75-95AD-D337-D5CBFB6B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du Groupe VYV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9E983F-6A3C-B12F-F171-C248CFDFE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D71F700-C46E-3E3E-AF3E-1C07644DA23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023999" y="1728000"/>
            <a:ext cx="2628000" cy="4500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CA085BE9-8FCE-A06A-08C4-1EE73A1FCFF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368000" y="1728000"/>
            <a:ext cx="2628000" cy="4500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A396C4DE-7F4F-E63A-EC2F-30FD5809B4C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196000" y="1744369"/>
            <a:ext cx="2628000" cy="4500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495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E635F0-CF11-EBCE-2F1C-EE45DC90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7C5374-4717-D036-AF6A-C42414D6E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728000"/>
            <a:ext cx="5400000" cy="4500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24047A-C140-83F3-962C-C0C48A700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Novembre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115ED4-BC75-95AD-D337-D5CBFB6B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du Groupe VYV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9E983F-6A3C-B12F-F171-C248CFDFE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D71F700-C46E-3E3E-AF3E-1C07644DA23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1999" y="1728000"/>
            <a:ext cx="5400000" cy="4500000"/>
          </a:xfrm>
          <a:solidFill>
            <a:schemeClr val="tx2"/>
          </a:solidFill>
        </p:spPr>
        <p:txBody>
          <a:bodyPr lIns="180000" tIns="180000" rIns="180000" bIns="180000"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5553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- 1 colonne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B55348-C2ED-B02F-9269-7F7C86704D1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BD7E12D-7602-BF3B-7B4E-AB9DA63A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2B8B16-C24C-3A99-8D86-F4B4E11E5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5B42E0-2B45-08E1-0787-ADCAAC9D3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Novembre 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8E2DFA-74B6-5D32-5690-CE7D0579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Présentation du Groupe VYV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DAD889-A9DB-4C4F-C163-77ACCD19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C25573-C914-4EED-A883-C53AF06418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30E680EF-2E80-8BAB-8E4A-2F1CC8BD999F}"/>
              </a:ext>
            </a:extLst>
          </p:cNvPr>
          <p:cNvSpPr/>
          <p:nvPr userDrawn="1"/>
        </p:nvSpPr>
        <p:spPr>
          <a:xfrm>
            <a:off x="10870660" y="1"/>
            <a:ext cx="1321340" cy="769919"/>
          </a:xfrm>
          <a:custGeom>
            <a:avLst/>
            <a:gdLst>
              <a:gd name="connsiteX0" fmla="*/ 206987 w 1321340"/>
              <a:gd name="connsiteY0" fmla="*/ 0 h 769919"/>
              <a:gd name="connsiteX1" fmla="*/ 1321340 w 1321340"/>
              <a:gd name="connsiteY1" fmla="*/ 0 h 769919"/>
              <a:gd name="connsiteX2" fmla="*/ 1321340 w 1321340"/>
              <a:gd name="connsiteY2" fmla="*/ 317673 h 769919"/>
              <a:gd name="connsiteX3" fmla="*/ 1303283 w 1321340"/>
              <a:gd name="connsiteY3" fmla="*/ 362072 h 769919"/>
              <a:gd name="connsiteX4" fmla="*/ 504888 w 1321340"/>
              <a:gd name="connsiteY4" fmla="*/ 743494 h 769919"/>
              <a:gd name="connsiteX5" fmla="*/ 62986 w 1321340"/>
              <a:gd name="connsiteY5" fmla="*/ 132601 h 769919"/>
              <a:gd name="connsiteX6" fmla="*/ 397945 w 1321340"/>
              <a:gd name="connsiteY6" fmla="*/ 103133 h 769919"/>
              <a:gd name="connsiteX7" fmla="*/ 285215 w 1321340"/>
              <a:gd name="connsiteY7" fmla="*/ 48350 h 769919"/>
              <a:gd name="connsiteX8" fmla="*/ 206987 w 1321340"/>
              <a:gd name="connsiteY8" fmla="*/ 0 h 7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1340" h="769919">
                <a:moveTo>
                  <a:pt x="206987" y="0"/>
                </a:moveTo>
                <a:lnTo>
                  <a:pt x="1321340" y="0"/>
                </a:lnTo>
                <a:lnTo>
                  <a:pt x="1321340" y="317673"/>
                </a:lnTo>
                <a:lnTo>
                  <a:pt x="1303283" y="362072"/>
                </a:lnTo>
                <a:cubicBezTo>
                  <a:pt x="1165877" y="658211"/>
                  <a:pt x="856629" y="841085"/>
                  <a:pt x="504888" y="743494"/>
                </a:cubicBezTo>
                <a:cubicBezTo>
                  <a:pt x="54063" y="618465"/>
                  <a:pt x="-99526" y="285458"/>
                  <a:pt x="62986" y="132601"/>
                </a:cubicBezTo>
                <a:cubicBezTo>
                  <a:pt x="127078" y="72112"/>
                  <a:pt x="232885" y="62753"/>
                  <a:pt x="397945" y="103133"/>
                </a:cubicBezTo>
                <a:cubicBezTo>
                  <a:pt x="359820" y="87027"/>
                  <a:pt x="322021" y="68622"/>
                  <a:pt x="285215" y="48350"/>
                </a:cubicBezTo>
                <a:lnTo>
                  <a:pt x="206987" y="0"/>
                </a:lnTo>
                <a:close/>
              </a:path>
            </a:pathLst>
          </a:custGeom>
          <a:gradFill flip="none" rotWithShape="1">
            <a:gsLst>
              <a:gs pos="100000">
                <a:srgbClr val="E42312"/>
              </a:gs>
              <a:gs pos="0">
                <a:srgbClr val="FFDD00"/>
              </a:gs>
            </a:gsLst>
            <a:lin ang="189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>
              <a:solidFill>
                <a:schemeClr val="tx1"/>
              </a:solidFill>
            </a:endParaRPr>
          </a:p>
        </p:txBody>
      </p:sp>
      <p:pic>
        <p:nvPicPr>
          <p:cNvPr id="11" name="Image 10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9FE6CC7A-483F-24AE-DAF4-AFE9C06C09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013" y="118246"/>
            <a:ext cx="777973" cy="58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50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2 colonnes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B55348-C2ED-B02F-9269-7F7C86704D1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BD7E12D-7602-BF3B-7B4E-AB9DA63A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5B42E0-2B45-08E1-0787-ADCAAC9D3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Novembre 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8E2DFA-74B6-5D32-5690-CE7D0579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Présentation du Groupe VYV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DAD889-A9DB-4C4F-C163-77ACCD19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C25573-C914-4EED-A883-C53AF06418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778215CF-0031-FE6F-B971-EFA67467A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728000"/>
            <a:ext cx="5400000" cy="4500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FDBDFA6D-215C-F1E2-E997-330A7B80DF4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51999" y="1728000"/>
            <a:ext cx="5400000" cy="4500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3DEC5003-1E0E-0A45-7437-E686DF9C7277}"/>
              </a:ext>
            </a:extLst>
          </p:cNvPr>
          <p:cNvSpPr/>
          <p:nvPr userDrawn="1"/>
        </p:nvSpPr>
        <p:spPr>
          <a:xfrm>
            <a:off x="10870660" y="1"/>
            <a:ext cx="1321340" cy="769919"/>
          </a:xfrm>
          <a:custGeom>
            <a:avLst/>
            <a:gdLst>
              <a:gd name="connsiteX0" fmla="*/ 206987 w 1321340"/>
              <a:gd name="connsiteY0" fmla="*/ 0 h 769919"/>
              <a:gd name="connsiteX1" fmla="*/ 1321340 w 1321340"/>
              <a:gd name="connsiteY1" fmla="*/ 0 h 769919"/>
              <a:gd name="connsiteX2" fmla="*/ 1321340 w 1321340"/>
              <a:gd name="connsiteY2" fmla="*/ 317673 h 769919"/>
              <a:gd name="connsiteX3" fmla="*/ 1303283 w 1321340"/>
              <a:gd name="connsiteY3" fmla="*/ 362072 h 769919"/>
              <a:gd name="connsiteX4" fmla="*/ 504888 w 1321340"/>
              <a:gd name="connsiteY4" fmla="*/ 743494 h 769919"/>
              <a:gd name="connsiteX5" fmla="*/ 62986 w 1321340"/>
              <a:gd name="connsiteY5" fmla="*/ 132601 h 769919"/>
              <a:gd name="connsiteX6" fmla="*/ 397945 w 1321340"/>
              <a:gd name="connsiteY6" fmla="*/ 103133 h 769919"/>
              <a:gd name="connsiteX7" fmla="*/ 285215 w 1321340"/>
              <a:gd name="connsiteY7" fmla="*/ 48350 h 769919"/>
              <a:gd name="connsiteX8" fmla="*/ 206987 w 1321340"/>
              <a:gd name="connsiteY8" fmla="*/ 0 h 7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1340" h="769919">
                <a:moveTo>
                  <a:pt x="206987" y="0"/>
                </a:moveTo>
                <a:lnTo>
                  <a:pt x="1321340" y="0"/>
                </a:lnTo>
                <a:lnTo>
                  <a:pt x="1321340" y="317673"/>
                </a:lnTo>
                <a:lnTo>
                  <a:pt x="1303283" y="362072"/>
                </a:lnTo>
                <a:cubicBezTo>
                  <a:pt x="1165877" y="658211"/>
                  <a:pt x="856629" y="841085"/>
                  <a:pt x="504888" y="743494"/>
                </a:cubicBezTo>
                <a:cubicBezTo>
                  <a:pt x="54063" y="618465"/>
                  <a:pt x="-99526" y="285458"/>
                  <a:pt x="62986" y="132601"/>
                </a:cubicBezTo>
                <a:cubicBezTo>
                  <a:pt x="127078" y="72112"/>
                  <a:pt x="232885" y="62753"/>
                  <a:pt x="397945" y="103133"/>
                </a:cubicBezTo>
                <a:cubicBezTo>
                  <a:pt x="359820" y="87027"/>
                  <a:pt x="322021" y="68622"/>
                  <a:pt x="285215" y="48350"/>
                </a:cubicBezTo>
                <a:lnTo>
                  <a:pt x="206987" y="0"/>
                </a:lnTo>
                <a:close/>
              </a:path>
            </a:pathLst>
          </a:custGeom>
          <a:gradFill flip="none" rotWithShape="1">
            <a:gsLst>
              <a:gs pos="100000">
                <a:srgbClr val="E42312"/>
              </a:gs>
              <a:gs pos="0">
                <a:srgbClr val="FFDD00"/>
              </a:gs>
            </a:gsLst>
            <a:lin ang="189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>
              <a:solidFill>
                <a:schemeClr val="tx1"/>
              </a:solidFill>
            </a:endParaRPr>
          </a:p>
        </p:txBody>
      </p:sp>
      <p:pic>
        <p:nvPicPr>
          <p:cNvPr id="12" name="Image 11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ECD7A0E3-1200-30B5-A9AA-5788C53D8B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013" y="118246"/>
            <a:ext cx="777973" cy="58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63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3 colonnes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B55348-C2ED-B02F-9269-7F7C86704D1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BD7E12D-7602-BF3B-7B4E-AB9DA63A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5B42E0-2B45-08E1-0787-ADCAAC9D3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Novembre 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8E2DFA-74B6-5D32-5690-CE7D0579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Présentation du Groupe VYV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DAD889-A9DB-4C4F-C163-77ACCD19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C25573-C914-4EED-A883-C53AF06418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A9DC2F-F365-E8AA-C63C-716A6992E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728000"/>
            <a:ext cx="3528000" cy="4500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48EA16BC-795B-934F-5E7F-85F03BF6932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23999" y="1728000"/>
            <a:ext cx="3528000" cy="4500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B40955C9-FC59-6D77-D874-FDA0C7AC203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331999" y="1728000"/>
            <a:ext cx="3528000" cy="4500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C877539E-B238-1D67-8AE3-CC0E983197F8}"/>
              </a:ext>
            </a:extLst>
          </p:cNvPr>
          <p:cNvSpPr/>
          <p:nvPr userDrawn="1"/>
        </p:nvSpPr>
        <p:spPr>
          <a:xfrm>
            <a:off x="10870660" y="1"/>
            <a:ext cx="1321340" cy="769919"/>
          </a:xfrm>
          <a:custGeom>
            <a:avLst/>
            <a:gdLst>
              <a:gd name="connsiteX0" fmla="*/ 206987 w 1321340"/>
              <a:gd name="connsiteY0" fmla="*/ 0 h 769919"/>
              <a:gd name="connsiteX1" fmla="*/ 1321340 w 1321340"/>
              <a:gd name="connsiteY1" fmla="*/ 0 h 769919"/>
              <a:gd name="connsiteX2" fmla="*/ 1321340 w 1321340"/>
              <a:gd name="connsiteY2" fmla="*/ 317673 h 769919"/>
              <a:gd name="connsiteX3" fmla="*/ 1303283 w 1321340"/>
              <a:gd name="connsiteY3" fmla="*/ 362072 h 769919"/>
              <a:gd name="connsiteX4" fmla="*/ 504888 w 1321340"/>
              <a:gd name="connsiteY4" fmla="*/ 743494 h 769919"/>
              <a:gd name="connsiteX5" fmla="*/ 62986 w 1321340"/>
              <a:gd name="connsiteY5" fmla="*/ 132601 h 769919"/>
              <a:gd name="connsiteX6" fmla="*/ 397945 w 1321340"/>
              <a:gd name="connsiteY6" fmla="*/ 103133 h 769919"/>
              <a:gd name="connsiteX7" fmla="*/ 285215 w 1321340"/>
              <a:gd name="connsiteY7" fmla="*/ 48350 h 769919"/>
              <a:gd name="connsiteX8" fmla="*/ 206987 w 1321340"/>
              <a:gd name="connsiteY8" fmla="*/ 0 h 7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1340" h="769919">
                <a:moveTo>
                  <a:pt x="206987" y="0"/>
                </a:moveTo>
                <a:lnTo>
                  <a:pt x="1321340" y="0"/>
                </a:lnTo>
                <a:lnTo>
                  <a:pt x="1321340" y="317673"/>
                </a:lnTo>
                <a:lnTo>
                  <a:pt x="1303283" y="362072"/>
                </a:lnTo>
                <a:cubicBezTo>
                  <a:pt x="1165877" y="658211"/>
                  <a:pt x="856629" y="841085"/>
                  <a:pt x="504888" y="743494"/>
                </a:cubicBezTo>
                <a:cubicBezTo>
                  <a:pt x="54063" y="618465"/>
                  <a:pt x="-99526" y="285458"/>
                  <a:pt x="62986" y="132601"/>
                </a:cubicBezTo>
                <a:cubicBezTo>
                  <a:pt x="127078" y="72112"/>
                  <a:pt x="232885" y="62753"/>
                  <a:pt x="397945" y="103133"/>
                </a:cubicBezTo>
                <a:cubicBezTo>
                  <a:pt x="359820" y="87027"/>
                  <a:pt x="322021" y="68622"/>
                  <a:pt x="285215" y="48350"/>
                </a:cubicBezTo>
                <a:lnTo>
                  <a:pt x="206987" y="0"/>
                </a:lnTo>
                <a:close/>
              </a:path>
            </a:pathLst>
          </a:custGeom>
          <a:gradFill flip="none" rotWithShape="1">
            <a:gsLst>
              <a:gs pos="100000">
                <a:srgbClr val="E42312"/>
              </a:gs>
              <a:gs pos="0">
                <a:srgbClr val="FFDD00"/>
              </a:gs>
            </a:gsLst>
            <a:lin ang="189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>
              <a:solidFill>
                <a:schemeClr val="tx1"/>
              </a:solidFill>
            </a:endParaRPr>
          </a:p>
        </p:txBody>
      </p:sp>
      <p:pic>
        <p:nvPicPr>
          <p:cNvPr id="11" name="Image 10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2A38F4F6-974A-7F99-25A5-C987282ABD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013" y="118246"/>
            <a:ext cx="777973" cy="58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00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4 colonnes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B55348-C2ED-B02F-9269-7F7C86704D1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BD7E12D-7602-BF3B-7B4E-AB9DA63A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5B42E0-2B45-08E1-0787-ADCAAC9D3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Novembre 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8E2DFA-74B6-5D32-5690-CE7D0579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Présentation du Groupe VYV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DAD889-A9DB-4C4F-C163-77ACCD19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C25573-C914-4EED-A883-C53AF06418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27EE497F-F832-3F59-6643-902FC6E1F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999" y="1728000"/>
            <a:ext cx="2520000" cy="4500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D422FBB1-B714-3CF0-2AAD-69D41224E6E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00901" y="1728000"/>
            <a:ext cx="2520000" cy="4500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6580775-87B6-458D-C354-435352B0A87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61803" y="1728000"/>
            <a:ext cx="2520000" cy="4500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5A77899F-F5CF-2DFA-E1E0-5D7BAF9AD262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122705" y="1728000"/>
            <a:ext cx="2520000" cy="4500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0A838E43-07F8-F73A-0657-62B5DCC0080A}"/>
              </a:ext>
            </a:extLst>
          </p:cNvPr>
          <p:cNvSpPr/>
          <p:nvPr userDrawn="1"/>
        </p:nvSpPr>
        <p:spPr>
          <a:xfrm>
            <a:off x="10870660" y="1"/>
            <a:ext cx="1321340" cy="769919"/>
          </a:xfrm>
          <a:custGeom>
            <a:avLst/>
            <a:gdLst>
              <a:gd name="connsiteX0" fmla="*/ 206987 w 1321340"/>
              <a:gd name="connsiteY0" fmla="*/ 0 h 769919"/>
              <a:gd name="connsiteX1" fmla="*/ 1321340 w 1321340"/>
              <a:gd name="connsiteY1" fmla="*/ 0 h 769919"/>
              <a:gd name="connsiteX2" fmla="*/ 1321340 w 1321340"/>
              <a:gd name="connsiteY2" fmla="*/ 317673 h 769919"/>
              <a:gd name="connsiteX3" fmla="*/ 1303283 w 1321340"/>
              <a:gd name="connsiteY3" fmla="*/ 362072 h 769919"/>
              <a:gd name="connsiteX4" fmla="*/ 504888 w 1321340"/>
              <a:gd name="connsiteY4" fmla="*/ 743494 h 769919"/>
              <a:gd name="connsiteX5" fmla="*/ 62986 w 1321340"/>
              <a:gd name="connsiteY5" fmla="*/ 132601 h 769919"/>
              <a:gd name="connsiteX6" fmla="*/ 397945 w 1321340"/>
              <a:gd name="connsiteY6" fmla="*/ 103133 h 769919"/>
              <a:gd name="connsiteX7" fmla="*/ 285215 w 1321340"/>
              <a:gd name="connsiteY7" fmla="*/ 48350 h 769919"/>
              <a:gd name="connsiteX8" fmla="*/ 206987 w 1321340"/>
              <a:gd name="connsiteY8" fmla="*/ 0 h 7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1340" h="769919">
                <a:moveTo>
                  <a:pt x="206987" y="0"/>
                </a:moveTo>
                <a:lnTo>
                  <a:pt x="1321340" y="0"/>
                </a:lnTo>
                <a:lnTo>
                  <a:pt x="1321340" y="317673"/>
                </a:lnTo>
                <a:lnTo>
                  <a:pt x="1303283" y="362072"/>
                </a:lnTo>
                <a:cubicBezTo>
                  <a:pt x="1165877" y="658211"/>
                  <a:pt x="856629" y="841085"/>
                  <a:pt x="504888" y="743494"/>
                </a:cubicBezTo>
                <a:cubicBezTo>
                  <a:pt x="54063" y="618465"/>
                  <a:pt x="-99526" y="285458"/>
                  <a:pt x="62986" y="132601"/>
                </a:cubicBezTo>
                <a:cubicBezTo>
                  <a:pt x="127078" y="72112"/>
                  <a:pt x="232885" y="62753"/>
                  <a:pt x="397945" y="103133"/>
                </a:cubicBezTo>
                <a:cubicBezTo>
                  <a:pt x="359820" y="87027"/>
                  <a:pt x="322021" y="68622"/>
                  <a:pt x="285215" y="48350"/>
                </a:cubicBezTo>
                <a:lnTo>
                  <a:pt x="206987" y="0"/>
                </a:lnTo>
                <a:close/>
              </a:path>
            </a:pathLst>
          </a:custGeom>
          <a:gradFill flip="none" rotWithShape="1">
            <a:gsLst>
              <a:gs pos="100000">
                <a:srgbClr val="E42312"/>
              </a:gs>
              <a:gs pos="0">
                <a:srgbClr val="FFDD00"/>
              </a:gs>
            </a:gsLst>
            <a:lin ang="189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>
              <a:solidFill>
                <a:schemeClr val="tx1"/>
              </a:solidFill>
            </a:endParaRPr>
          </a:p>
        </p:txBody>
      </p:sp>
      <p:pic>
        <p:nvPicPr>
          <p:cNvPr id="12" name="Image 11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0E8A4EC5-79F7-31EF-46F6-7D39BFF08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013" y="118246"/>
            <a:ext cx="777973" cy="58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98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73B395-4B62-67D6-E0F4-DB7BA5A64D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31999" y="6482350"/>
            <a:ext cx="720000" cy="12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bg2">
                    <a:lumMod val="50000"/>
                  </a:schemeClr>
                </a:solidFill>
                <a:latin typeface="Aptos Light" panose="020B0004020202020204" pitchFamily="34" charset="0"/>
              </a:defRPr>
            </a:lvl1pPr>
          </a:lstStyle>
          <a:p>
            <a:r>
              <a:rPr lang="fr-FR"/>
              <a:t>Novembre 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C0EBE6-0DFC-3027-F680-872D9DF96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60000" y="6482350"/>
            <a:ext cx="9671999" cy="12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bg2">
                    <a:lumMod val="50000"/>
                  </a:schemeClr>
                </a:solidFill>
                <a:latin typeface="Aptos Light" panose="020B0004020202020204" pitchFamily="34" charset="0"/>
              </a:defRPr>
            </a:lvl1pPr>
          </a:lstStyle>
          <a:p>
            <a:r>
              <a:rPr lang="fr-FR"/>
              <a:t>Présentation du Groupe VYV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EA2CAFF-EFF0-45DE-5A8D-B5BE08BA2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0000" y="6482350"/>
            <a:ext cx="720000" cy="12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20695E2-BFCA-4B18-9E5A-19207011864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1749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E6D523-DE95-94A7-6D16-025B084A8FCA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7C2D0D93-29DE-D1EF-6DC3-1539256BAE92}"/>
              </a:ext>
            </a:extLst>
          </p:cNvPr>
          <p:cNvSpPr/>
          <p:nvPr userDrawn="1"/>
        </p:nvSpPr>
        <p:spPr>
          <a:xfrm>
            <a:off x="10870660" y="1"/>
            <a:ext cx="1321340" cy="769919"/>
          </a:xfrm>
          <a:custGeom>
            <a:avLst/>
            <a:gdLst>
              <a:gd name="connsiteX0" fmla="*/ 206987 w 1321340"/>
              <a:gd name="connsiteY0" fmla="*/ 0 h 769919"/>
              <a:gd name="connsiteX1" fmla="*/ 1321340 w 1321340"/>
              <a:gd name="connsiteY1" fmla="*/ 0 h 769919"/>
              <a:gd name="connsiteX2" fmla="*/ 1321340 w 1321340"/>
              <a:gd name="connsiteY2" fmla="*/ 317673 h 769919"/>
              <a:gd name="connsiteX3" fmla="*/ 1303283 w 1321340"/>
              <a:gd name="connsiteY3" fmla="*/ 362072 h 769919"/>
              <a:gd name="connsiteX4" fmla="*/ 504888 w 1321340"/>
              <a:gd name="connsiteY4" fmla="*/ 743494 h 769919"/>
              <a:gd name="connsiteX5" fmla="*/ 62986 w 1321340"/>
              <a:gd name="connsiteY5" fmla="*/ 132601 h 769919"/>
              <a:gd name="connsiteX6" fmla="*/ 397945 w 1321340"/>
              <a:gd name="connsiteY6" fmla="*/ 103133 h 769919"/>
              <a:gd name="connsiteX7" fmla="*/ 285215 w 1321340"/>
              <a:gd name="connsiteY7" fmla="*/ 48350 h 769919"/>
              <a:gd name="connsiteX8" fmla="*/ 206987 w 1321340"/>
              <a:gd name="connsiteY8" fmla="*/ 0 h 7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1340" h="769919">
                <a:moveTo>
                  <a:pt x="206987" y="0"/>
                </a:moveTo>
                <a:lnTo>
                  <a:pt x="1321340" y="0"/>
                </a:lnTo>
                <a:lnTo>
                  <a:pt x="1321340" y="317673"/>
                </a:lnTo>
                <a:lnTo>
                  <a:pt x="1303283" y="362072"/>
                </a:lnTo>
                <a:cubicBezTo>
                  <a:pt x="1165877" y="658211"/>
                  <a:pt x="856629" y="841085"/>
                  <a:pt x="504888" y="743494"/>
                </a:cubicBezTo>
                <a:cubicBezTo>
                  <a:pt x="54063" y="618465"/>
                  <a:pt x="-99526" y="285458"/>
                  <a:pt x="62986" y="132601"/>
                </a:cubicBezTo>
                <a:cubicBezTo>
                  <a:pt x="127078" y="72112"/>
                  <a:pt x="232885" y="62753"/>
                  <a:pt x="397945" y="103133"/>
                </a:cubicBezTo>
                <a:cubicBezTo>
                  <a:pt x="359820" y="87027"/>
                  <a:pt x="322021" y="68622"/>
                  <a:pt x="285215" y="48350"/>
                </a:cubicBezTo>
                <a:lnTo>
                  <a:pt x="206987" y="0"/>
                </a:lnTo>
                <a:close/>
              </a:path>
            </a:pathLst>
          </a:custGeom>
          <a:gradFill flip="none" rotWithShape="1">
            <a:gsLst>
              <a:gs pos="100000">
                <a:srgbClr val="E42312"/>
              </a:gs>
              <a:gs pos="0">
                <a:srgbClr val="FFDD00"/>
              </a:gs>
            </a:gsLst>
            <a:lin ang="189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>
              <a:solidFill>
                <a:schemeClr val="tx1"/>
              </a:solidFill>
            </a:endParaRPr>
          </a:p>
        </p:txBody>
      </p:sp>
      <p:pic>
        <p:nvPicPr>
          <p:cNvPr id="6" name="Image 5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82A0C967-ECB3-0270-CB99-D2414DE323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013" y="118246"/>
            <a:ext cx="777973" cy="583754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73B395-4B62-67D6-E0F4-DB7BA5A64D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31999" y="6482350"/>
            <a:ext cx="720000" cy="12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fr-FR"/>
              <a:t>Novembre 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C0EBE6-0DFC-3027-F680-872D9DF96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60000" y="6482350"/>
            <a:ext cx="9671999" cy="12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fr-FR"/>
              <a:t>Présentation du Groupe VYV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EA2CAFF-EFF0-45DE-5A8D-B5BE08BA2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0000" y="6482350"/>
            <a:ext cx="720000" cy="12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D20695E2-BFCA-4B18-9E5A-19207011864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972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ête de chap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5B62455-AA22-E518-9395-C542DDF282F7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0074B0"/>
              </a:gs>
              <a:gs pos="82000">
                <a:srgbClr val="A3D8E6"/>
              </a:gs>
            </a:gsLst>
            <a:lin ang="180000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57F8A5D0-90E8-F3AC-40CD-95FF87746D18}"/>
              </a:ext>
            </a:extLst>
          </p:cNvPr>
          <p:cNvSpPr/>
          <p:nvPr userDrawn="1"/>
        </p:nvSpPr>
        <p:spPr>
          <a:xfrm rot="1347167">
            <a:off x="436200" y="-613941"/>
            <a:ext cx="10753499" cy="8612340"/>
          </a:xfrm>
          <a:custGeom>
            <a:avLst/>
            <a:gdLst>
              <a:gd name="connsiteX0" fmla="*/ 718495 w 10753499"/>
              <a:gd name="connsiteY0" fmla="*/ 2236109 h 8612340"/>
              <a:gd name="connsiteX1" fmla="*/ 2141679 w 10753499"/>
              <a:gd name="connsiteY1" fmla="*/ 1647980 h 8612340"/>
              <a:gd name="connsiteX2" fmla="*/ 2223858 w 10753499"/>
              <a:gd name="connsiteY2" fmla="*/ 1673305 h 8612340"/>
              <a:gd name="connsiteX3" fmla="*/ 2330185 w 10753499"/>
              <a:gd name="connsiteY3" fmla="*/ 1718143 h 8612340"/>
              <a:gd name="connsiteX4" fmla="*/ 3158288 w 10753499"/>
              <a:gd name="connsiteY4" fmla="*/ 3407878 h 8612340"/>
              <a:gd name="connsiteX5" fmla="*/ 3662002 w 10753499"/>
              <a:gd name="connsiteY5" fmla="*/ 1056035 h 8612340"/>
              <a:gd name="connsiteX6" fmla="*/ 3682968 w 10753499"/>
              <a:gd name="connsiteY6" fmla="*/ 1011045 h 8612340"/>
              <a:gd name="connsiteX7" fmla="*/ 6129549 w 10753499"/>
              <a:gd name="connsiteY7" fmla="*/ 0 h 8612340"/>
              <a:gd name="connsiteX8" fmla="*/ 6132672 w 10753499"/>
              <a:gd name="connsiteY8" fmla="*/ 5324 h 8612340"/>
              <a:gd name="connsiteX9" fmla="*/ 6218848 w 10753499"/>
              <a:gd name="connsiteY9" fmla="*/ 1413719 h 8612340"/>
              <a:gd name="connsiteX10" fmla="*/ 9465140 w 10753499"/>
              <a:gd name="connsiteY10" fmla="*/ 193301 h 8612340"/>
              <a:gd name="connsiteX11" fmla="*/ 9465140 w 10753499"/>
              <a:gd name="connsiteY11" fmla="*/ 194205 h 8612340"/>
              <a:gd name="connsiteX12" fmla="*/ 8931131 w 10753499"/>
              <a:gd name="connsiteY12" fmla="*/ 6101689 h 8612340"/>
              <a:gd name="connsiteX13" fmla="*/ 8689381 w 10753499"/>
              <a:gd name="connsiteY13" fmla="*/ 6362667 h 8612340"/>
              <a:gd name="connsiteX14" fmla="*/ 3245505 w 10753499"/>
              <a:gd name="connsiteY14" fmla="*/ 8612340 h 8612340"/>
              <a:gd name="connsiteX15" fmla="*/ 2958645 w 10753499"/>
              <a:gd name="connsiteY15" fmla="*/ 8558866 h 8612340"/>
              <a:gd name="connsiteX16" fmla="*/ 29784 w 10753499"/>
              <a:gd name="connsiteY16" fmla="*/ 5255265 h 8612340"/>
              <a:gd name="connsiteX17" fmla="*/ 662530 w 10753499"/>
              <a:gd name="connsiteY17" fmla="*/ 2306717 h 8612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753499" h="8612340">
                <a:moveTo>
                  <a:pt x="718495" y="2236109"/>
                </a:moveTo>
                <a:lnTo>
                  <a:pt x="2141679" y="1647980"/>
                </a:lnTo>
                <a:lnTo>
                  <a:pt x="2223858" y="1673305"/>
                </a:lnTo>
                <a:cubicBezTo>
                  <a:pt x="2259557" y="1686303"/>
                  <a:pt x="2295020" y="1701240"/>
                  <a:pt x="2330185" y="1718143"/>
                </a:cubicBezTo>
                <a:cubicBezTo>
                  <a:pt x="2775046" y="1931052"/>
                  <a:pt x="3036885" y="2464708"/>
                  <a:pt x="3158288" y="3407878"/>
                </a:cubicBezTo>
                <a:cubicBezTo>
                  <a:pt x="3184056" y="2597665"/>
                  <a:pt x="3364858" y="1751554"/>
                  <a:pt x="3662002" y="1056035"/>
                </a:cubicBezTo>
                <a:lnTo>
                  <a:pt x="3682968" y="1011045"/>
                </a:lnTo>
                <a:lnTo>
                  <a:pt x="6129549" y="0"/>
                </a:lnTo>
                <a:lnTo>
                  <a:pt x="6132672" y="5324"/>
                </a:lnTo>
                <a:cubicBezTo>
                  <a:pt x="6291437" y="310059"/>
                  <a:pt x="6358486" y="772591"/>
                  <a:pt x="6218848" y="1413719"/>
                </a:cubicBezTo>
                <a:cubicBezTo>
                  <a:pt x="7159297" y="392627"/>
                  <a:pt x="8493880" y="-139212"/>
                  <a:pt x="9465140" y="193301"/>
                </a:cubicBezTo>
                <a:lnTo>
                  <a:pt x="9465140" y="194205"/>
                </a:lnTo>
                <a:cubicBezTo>
                  <a:pt x="11569611" y="914524"/>
                  <a:pt x="10884358" y="3880608"/>
                  <a:pt x="8931131" y="6101689"/>
                </a:cubicBezTo>
                <a:lnTo>
                  <a:pt x="8689381" y="6362667"/>
                </a:lnTo>
                <a:lnTo>
                  <a:pt x="3245505" y="8612340"/>
                </a:lnTo>
                <a:lnTo>
                  <a:pt x="2958645" y="8558866"/>
                </a:lnTo>
                <a:cubicBezTo>
                  <a:pt x="1432793" y="8211114"/>
                  <a:pt x="203403" y="7034245"/>
                  <a:pt x="29784" y="5255265"/>
                </a:cubicBezTo>
                <a:cubicBezTo>
                  <a:pt x="-97512" y="3952401"/>
                  <a:pt x="196266" y="2932895"/>
                  <a:pt x="662530" y="2306717"/>
                </a:cubicBez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FE9A82F-E619-150B-21D3-E7C31F12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1620000"/>
            <a:ext cx="8100000" cy="2880000"/>
          </a:xfrm>
          <a:prstGeom prst="rect">
            <a:avLst/>
          </a:prstGeom>
        </p:spPr>
        <p:txBody>
          <a:bodyPr lIns="0" anchor="b"/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E5200E-22BB-5B9D-04E3-DF789D022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000" y="4536000"/>
            <a:ext cx="8100000" cy="1080000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68CC3F-FBD4-22BE-BC09-3A4EE75E5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Novembre 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416924-CED2-41A1-B764-103D4210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Présentation du Groupe VYV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F751A5-C33C-5937-7D78-1E9A0E47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0695E2-BFCA-4B18-9E5A-19207011864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9B3C9837-67C1-74FF-C7DE-5537FC07AD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013" y="118246"/>
            <a:ext cx="777973" cy="58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ête de chap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051945D-46A7-8B15-7131-9340C2EA9171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A61680"/>
              </a:gs>
              <a:gs pos="83000">
                <a:srgbClr val="EBA4A7"/>
              </a:gs>
            </a:gsLst>
            <a:lin ang="240000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30B0B2A2-89B6-1E30-124D-DE5B99D4623C}"/>
              </a:ext>
            </a:extLst>
          </p:cNvPr>
          <p:cNvSpPr/>
          <p:nvPr userDrawn="1"/>
        </p:nvSpPr>
        <p:spPr>
          <a:xfrm>
            <a:off x="-1" y="1"/>
            <a:ext cx="11580945" cy="6857999"/>
          </a:xfrm>
          <a:custGeom>
            <a:avLst/>
            <a:gdLst>
              <a:gd name="connsiteX0" fmla="*/ 0 w 11580945"/>
              <a:gd name="connsiteY0" fmla="*/ 0 h 6857999"/>
              <a:gd name="connsiteX1" fmla="*/ 1980719 w 11580945"/>
              <a:gd name="connsiteY1" fmla="*/ 0 h 6857999"/>
              <a:gd name="connsiteX2" fmla="*/ 2173334 w 11580945"/>
              <a:gd name="connsiteY2" fmla="*/ 109551 h 6857999"/>
              <a:gd name="connsiteX3" fmla="*/ 3617272 w 11580945"/>
              <a:gd name="connsiteY3" fmla="*/ 1408706 h 6857999"/>
              <a:gd name="connsiteX4" fmla="*/ 3758292 w 11580945"/>
              <a:gd name="connsiteY4" fmla="*/ 99396 h 6857999"/>
              <a:gd name="connsiteX5" fmla="*/ 3792196 w 11580945"/>
              <a:gd name="connsiteY5" fmla="*/ 0 h 6857999"/>
              <a:gd name="connsiteX6" fmla="*/ 6542703 w 11580945"/>
              <a:gd name="connsiteY6" fmla="*/ 0 h 6857999"/>
              <a:gd name="connsiteX7" fmla="*/ 6615508 w 11580945"/>
              <a:gd name="connsiteY7" fmla="*/ 134513 h 6857999"/>
              <a:gd name="connsiteX8" fmla="*/ 7072810 w 11580945"/>
              <a:gd name="connsiteY8" fmla="*/ 2157603 h 6857999"/>
              <a:gd name="connsiteX9" fmla="*/ 8735354 w 11580945"/>
              <a:gd name="connsiteY9" fmla="*/ 16937 h 6857999"/>
              <a:gd name="connsiteX10" fmla="*/ 8784349 w 11580945"/>
              <a:gd name="connsiteY10" fmla="*/ 0 h 6857999"/>
              <a:gd name="connsiteX11" fmla="*/ 10367690 w 11580945"/>
              <a:gd name="connsiteY11" fmla="*/ 0 h 6857999"/>
              <a:gd name="connsiteX12" fmla="*/ 10453790 w 11580945"/>
              <a:gd name="connsiteY12" fmla="*/ 40615 h 6857999"/>
              <a:gd name="connsiteX13" fmla="*/ 10454696 w 11580945"/>
              <a:gd name="connsiteY13" fmla="*/ 39840 h 6857999"/>
              <a:gd name="connsiteX14" fmla="*/ 9332076 w 11580945"/>
              <a:gd name="connsiteY14" fmla="*/ 5366503 h 6857999"/>
              <a:gd name="connsiteX15" fmla="*/ 10718851 w 11580945"/>
              <a:gd name="connsiteY15" fmla="*/ 6792405 h 6857999"/>
              <a:gd name="connsiteX16" fmla="*/ 10752277 w 11580945"/>
              <a:gd name="connsiteY16" fmla="*/ 6857999 h 6857999"/>
              <a:gd name="connsiteX17" fmla="*/ 439930 w 11580945"/>
              <a:gd name="connsiteY17" fmla="*/ 6857999 h 6857999"/>
              <a:gd name="connsiteX18" fmla="*/ 589015 w 11580945"/>
              <a:gd name="connsiteY18" fmla="*/ 6733342 h 6857999"/>
              <a:gd name="connsiteX19" fmla="*/ 1403288 w 11580945"/>
              <a:gd name="connsiteY19" fmla="*/ 6322280 h 6857999"/>
              <a:gd name="connsiteX20" fmla="*/ 112064 w 11580945"/>
              <a:gd name="connsiteY20" fmla="*/ 6208588 h 6857999"/>
              <a:gd name="connsiteX21" fmla="*/ 0 w 11580945"/>
              <a:gd name="connsiteY21" fmla="*/ 6176584 h 6857999"/>
              <a:gd name="connsiteX22" fmla="*/ 0 w 11580945"/>
              <a:gd name="connsiteY22" fmla="*/ 2858839 h 6857999"/>
              <a:gd name="connsiteX23" fmla="*/ 154651 w 11580945"/>
              <a:gd name="connsiteY23" fmla="*/ 2862970 h 6857999"/>
              <a:gd name="connsiteX24" fmla="*/ 993100 w 11580945"/>
              <a:gd name="connsiteY24" fmla="*/ 3062274 h 6857999"/>
              <a:gd name="connsiteX25" fmla="*/ 31106 w 11580945"/>
              <a:gd name="connsiteY25" fmla="*/ 1421987 h 6857999"/>
              <a:gd name="connsiteX26" fmla="*/ 0 w 11580945"/>
              <a:gd name="connsiteY26" fmla="*/ 1316336 h 6857999"/>
              <a:gd name="connsiteX27" fmla="*/ 0 w 11580945"/>
              <a:gd name="connsiteY27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580945" h="6857999">
                <a:moveTo>
                  <a:pt x="0" y="0"/>
                </a:moveTo>
                <a:lnTo>
                  <a:pt x="1980719" y="0"/>
                </a:lnTo>
                <a:lnTo>
                  <a:pt x="2173334" y="109551"/>
                </a:lnTo>
                <a:cubicBezTo>
                  <a:pt x="2673039" y="415076"/>
                  <a:pt x="3182116" y="855267"/>
                  <a:pt x="3617272" y="1408706"/>
                </a:cubicBezTo>
                <a:cubicBezTo>
                  <a:pt x="3590366" y="941415"/>
                  <a:pt x="3640419" y="488820"/>
                  <a:pt x="3758292" y="99396"/>
                </a:cubicBezTo>
                <a:lnTo>
                  <a:pt x="3792196" y="0"/>
                </a:lnTo>
                <a:lnTo>
                  <a:pt x="6542703" y="0"/>
                </a:lnTo>
                <a:lnTo>
                  <a:pt x="6615508" y="134513"/>
                </a:lnTo>
                <a:cubicBezTo>
                  <a:pt x="6913681" y="741282"/>
                  <a:pt x="7077394" y="1483908"/>
                  <a:pt x="7072810" y="2157603"/>
                </a:cubicBezTo>
                <a:cubicBezTo>
                  <a:pt x="7112253" y="1113984"/>
                  <a:pt x="7872289" y="340782"/>
                  <a:pt x="8735354" y="16937"/>
                </a:cubicBezTo>
                <a:lnTo>
                  <a:pt x="8784349" y="0"/>
                </a:lnTo>
                <a:lnTo>
                  <a:pt x="10367690" y="0"/>
                </a:lnTo>
                <a:lnTo>
                  <a:pt x="10453790" y="40615"/>
                </a:lnTo>
                <a:lnTo>
                  <a:pt x="10454696" y="39840"/>
                </a:lnTo>
                <a:cubicBezTo>
                  <a:pt x="12395266" y="1057475"/>
                  <a:pt x="11703712" y="4059594"/>
                  <a:pt x="9332076" y="5366503"/>
                </a:cubicBezTo>
                <a:cubicBezTo>
                  <a:pt x="9332076" y="5366503"/>
                  <a:pt x="10270742" y="5976742"/>
                  <a:pt x="10718851" y="6792405"/>
                </a:cubicBezTo>
                <a:lnTo>
                  <a:pt x="10752277" y="6857999"/>
                </a:lnTo>
                <a:lnTo>
                  <a:pt x="439930" y="6857999"/>
                </a:lnTo>
                <a:lnTo>
                  <a:pt x="589015" y="6733342"/>
                </a:lnTo>
                <a:cubicBezTo>
                  <a:pt x="836034" y="6548805"/>
                  <a:pt x="1113169" y="6405585"/>
                  <a:pt x="1403288" y="6322280"/>
                </a:cubicBezTo>
                <a:cubicBezTo>
                  <a:pt x="906225" y="6345637"/>
                  <a:pt x="477515" y="6301872"/>
                  <a:pt x="112064" y="6208588"/>
                </a:cubicBezTo>
                <a:lnTo>
                  <a:pt x="0" y="6176584"/>
                </a:lnTo>
                <a:lnTo>
                  <a:pt x="0" y="2858839"/>
                </a:lnTo>
                <a:lnTo>
                  <a:pt x="154651" y="2862970"/>
                </a:lnTo>
                <a:cubicBezTo>
                  <a:pt x="427583" y="2884613"/>
                  <a:pt x="712757" y="2950034"/>
                  <a:pt x="993100" y="3062274"/>
                </a:cubicBezTo>
                <a:cubicBezTo>
                  <a:pt x="532017" y="2556977"/>
                  <a:pt x="207835" y="1966012"/>
                  <a:pt x="31106" y="1421987"/>
                </a:cubicBezTo>
                <a:lnTo>
                  <a:pt x="0" y="131633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68CC3F-FBD4-22BE-BC09-3A4EE75E5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Novembre 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416924-CED2-41A1-B764-103D4210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Présentation du Groupe VYV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F751A5-C33C-5937-7D78-1E9A0E47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0695E2-BFCA-4B18-9E5A-19207011864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7A06FB3B-9DBB-D2C2-5497-EC92DA37C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1620000"/>
            <a:ext cx="8100000" cy="2880000"/>
          </a:xfrm>
          <a:prstGeom prst="rect">
            <a:avLst/>
          </a:prstGeom>
        </p:spPr>
        <p:txBody>
          <a:bodyPr lIns="0" anchor="b"/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BFF5BAE-433D-8956-1277-8259350A8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000" y="4536000"/>
            <a:ext cx="8100000" cy="1080000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2" name="Image 1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574C2D56-127D-273F-996E-7AE46AB0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013" y="118246"/>
            <a:ext cx="777973" cy="58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42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ête de chap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D4E8308-EB41-6F9C-B847-99F5F567D9B4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6000">
                <a:srgbClr val="E42312"/>
              </a:gs>
              <a:gs pos="90000">
                <a:srgbClr val="FFDD00"/>
              </a:gs>
            </a:gsLst>
            <a:lin ang="180000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178F096D-441A-3BB0-4F8E-A2424514D744}"/>
              </a:ext>
            </a:extLst>
          </p:cNvPr>
          <p:cNvSpPr/>
          <p:nvPr userDrawn="1"/>
        </p:nvSpPr>
        <p:spPr>
          <a:xfrm>
            <a:off x="1" y="1"/>
            <a:ext cx="11565175" cy="6857999"/>
          </a:xfrm>
          <a:custGeom>
            <a:avLst/>
            <a:gdLst>
              <a:gd name="connsiteX0" fmla="*/ 4172570 w 11565175"/>
              <a:gd name="connsiteY0" fmla="*/ 0 h 6857999"/>
              <a:gd name="connsiteX1" fmla="*/ 5283355 w 11565175"/>
              <a:gd name="connsiteY1" fmla="*/ 0 h 6857999"/>
              <a:gd name="connsiteX2" fmla="*/ 5315067 w 11565175"/>
              <a:gd name="connsiteY2" fmla="*/ 27901 h 6857999"/>
              <a:gd name="connsiteX3" fmla="*/ 11539735 w 11565175"/>
              <a:gd name="connsiteY3" fmla="*/ 3515925 h 6857999"/>
              <a:gd name="connsiteX4" fmla="*/ 9218694 w 11565175"/>
              <a:gd name="connsiteY4" fmla="*/ 5326098 h 6857999"/>
              <a:gd name="connsiteX5" fmla="*/ 10444542 w 11565175"/>
              <a:gd name="connsiteY5" fmla="*/ 6841214 h 6857999"/>
              <a:gd name="connsiteX6" fmla="*/ 10454620 w 11565175"/>
              <a:gd name="connsiteY6" fmla="*/ 6857999 h 6857999"/>
              <a:gd name="connsiteX7" fmla="*/ 842327 w 11565175"/>
              <a:gd name="connsiteY7" fmla="*/ 6857999 h 6857999"/>
              <a:gd name="connsiteX8" fmla="*/ 941802 w 11565175"/>
              <a:gd name="connsiteY8" fmla="*/ 6552504 h 6857999"/>
              <a:gd name="connsiteX9" fmla="*/ 1342618 w 11565175"/>
              <a:gd name="connsiteY9" fmla="*/ 5660156 h 6857999"/>
              <a:gd name="connsiteX10" fmla="*/ 161714 w 11565175"/>
              <a:gd name="connsiteY10" fmla="*/ 6063924 h 6857999"/>
              <a:gd name="connsiteX11" fmla="*/ 0 w 11565175"/>
              <a:gd name="connsiteY11" fmla="*/ 6057046 h 6857999"/>
              <a:gd name="connsiteX12" fmla="*/ 0 w 11565175"/>
              <a:gd name="connsiteY12" fmla="*/ 2731459 h 6857999"/>
              <a:gd name="connsiteX13" fmla="*/ 16919 w 11565175"/>
              <a:gd name="connsiteY13" fmla="*/ 2717462 h 6857999"/>
              <a:gd name="connsiteX14" fmla="*/ 3719512 w 11565175"/>
              <a:gd name="connsiteY14" fmla="*/ 309413 h 6857999"/>
              <a:gd name="connsiteX15" fmla="*/ 4172570 w 11565175"/>
              <a:gd name="connsiteY1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565175" h="6857999">
                <a:moveTo>
                  <a:pt x="4172570" y="0"/>
                </a:moveTo>
                <a:lnTo>
                  <a:pt x="5283355" y="0"/>
                </a:lnTo>
                <a:lnTo>
                  <a:pt x="5315067" y="27901"/>
                </a:lnTo>
                <a:cubicBezTo>
                  <a:pt x="7951455" y="2232843"/>
                  <a:pt x="11175516" y="1610424"/>
                  <a:pt x="11539735" y="3515925"/>
                </a:cubicBezTo>
                <a:cubicBezTo>
                  <a:pt x="11733360" y="4531759"/>
                  <a:pt x="10808448" y="5468414"/>
                  <a:pt x="9218694" y="5326098"/>
                </a:cubicBezTo>
                <a:cubicBezTo>
                  <a:pt x="9680009" y="5780638"/>
                  <a:pt x="10103816" y="6304313"/>
                  <a:pt x="10444542" y="6841214"/>
                </a:cubicBezTo>
                <a:lnTo>
                  <a:pt x="10454620" y="6857999"/>
                </a:lnTo>
                <a:lnTo>
                  <a:pt x="842327" y="6857999"/>
                </a:lnTo>
                <a:lnTo>
                  <a:pt x="941802" y="6552504"/>
                </a:lnTo>
                <a:cubicBezTo>
                  <a:pt x="1055717" y="6238974"/>
                  <a:pt x="1189433" y="5938559"/>
                  <a:pt x="1342618" y="5660156"/>
                </a:cubicBezTo>
                <a:cubicBezTo>
                  <a:pt x="992098" y="5918283"/>
                  <a:pt x="565866" y="6058352"/>
                  <a:pt x="161714" y="6063924"/>
                </a:cubicBezTo>
                <a:lnTo>
                  <a:pt x="0" y="6057046"/>
                </a:lnTo>
                <a:lnTo>
                  <a:pt x="0" y="2731459"/>
                </a:lnTo>
                <a:lnTo>
                  <a:pt x="16919" y="2717462"/>
                </a:lnTo>
                <a:cubicBezTo>
                  <a:pt x="974152" y="1951682"/>
                  <a:pt x="2357062" y="1213074"/>
                  <a:pt x="3719512" y="309413"/>
                </a:cubicBezTo>
                <a:lnTo>
                  <a:pt x="4172570" y="0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68CC3F-FBD4-22BE-BC09-3A4EE75E5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Novembre 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416924-CED2-41A1-B764-103D4210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Présentation du Groupe VYV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F751A5-C33C-5937-7D78-1E9A0E47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0695E2-BFCA-4B18-9E5A-19207011864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314A098-9093-47F1-E7C6-F1E6DF911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1620000"/>
            <a:ext cx="8100000" cy="2880000"/>
          </a:xfrm>
          <a:prstGeom prst="rect">
            <a:avLst/>
          </a:prstGeom>
        </p:spPr>
        <p:txBody>
          <a:bodyPr lIns="0" anchor="b"/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A27C0F7D-6911-7745-C4A1-9BB244515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000" y="4536000"/>
            <a:ext cx="8100000" cy="1080000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2" name="Image 1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9C2DB068-E6BE-0488-224B-1496926244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013" y="118246"/>
            <a:ext cx="777973" cy="58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04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ête de chapit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53B547-E12F-28EE-EC8C-9EFF2E370B7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10000">
                <a:srgbClr val="CE1052"/>
              </a:gs>
              <a:gs pos="74000">
                <a:srgbClr val="F8B77C"/>
              </a:gs>
            </a:gsLst>
            <a:lin ang="300000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AD464209-80DB-0C9A-9340-35AECDCAA302}"/>
              </a:ext>
            </a:extLst>
          </p:cNvPr>
          <p:cNvSpPr/>
          <p:nvPr userDrawn="1"/>
        </p:nvSpPr>
        <p:spPr>
          <a:xfrm>
            <a:off x="0" y="2"/>
            <a:ext cx="11247542" cy="6857998"/>
          </a:xfrm>
          <a:custGeom>
            <a:avLst/>
            <a:gdLst>
              <a:gd name="connsiteX0" fmla="*/ 3029059 w 11247542"/>
              <a:gd name="connsiteY0" fmla="*/ 0 h 6857998"/>
              <a:gd name="connsiteX1" fmla="*/ 7575157 w 11247542"/>
              <a:gd name="connsiteY1" fmla="*/ 0 h 6857998"/>
              <a:gd name="connsiteX2" fmla="*/ 7592128 w 11247542"/>
              <a:gd name="connsiteY2" fmla="*/ 220942 h 6857998"/>
              <a:gd name="connsiteX3" fmla="*/ 8937624 w 11247542"/>
              <a:gd name="connsiteY3" fmla="*/ 2156756 h 6857998"/>
              <a:gd name="connsiteX4" fmla="*/ 8939047 w 11247542"/>
              <a:gd name="connsiteY4" fmla="*/ 2157338 h 6857998"/>
              <a:gd name="connsiteX5" fmla="*/ 10977194 w 11247542"/>
              <a:gd name="connsiteY5" fmla="*/ 6707378 h 6857998"/>
              <a:gd name="connsiteX6" fmla="*/ 10911483 w 11247542"/>
              <a:gd name="connsiteY6" fmla="*/ 6857998 h 6857998"/>
              <a:gd name="connsiteX7" fmla="*/ 8898302 w 11247542"/>
              <a:gd name="connsiteY7" fmla="*/ 6857998 h 6857998"/>
              <a:gd name="connsiteX8" fmla="*/ 8760629 w 11247542"/>
              <a:gd name="connsiteY8" fmla="*/ 6788012 h 6857998"/>
              <a:gd name="connsiteX9" fmla="*/ 7282311 w 11247542"/>
              <a:gd name="connsiteY9" fmla="*/ 6814943 h 6857998"/>
              <a:gd name="connsiteX10" fmla="*/ 7190827 w 11247542"/>
              <a:gd name="connsiteY10" fmla="*/ 6857998 h 6857998"/>
              <a:gd name="connsiteX11" fmla="*/ 1302808 w 11247542"/>
              <a:gd name="connsiteY11" fmla="*/ 6857998 h 6857998"/>
              <a:gd name="connsiteX12" fmla="*/ 1304730 w 11247542"/>
              <a:gd name="connsiteY12" fmla="*/ 6827745 h 6857998"/>
              <a:gd name="connsiteX13" fmla="*/ 1188448 w 11247542"/>
              <a:gd name="connsiteY13" fmla="*/ 5663040 h 6857998"/>
              <a:gd name="connsiteX14" fmla="*/ 194424 w 11247542"/>
              <a:gd name="connsiteY14" fmla="*/ 4316578 h 6857998"/>
              <a:gd name="connsiteX15" fmla="*/ 0 w 11247542"/>
              <a:gd name="connsiteY15" fmla="*/ 4124389 h 6857998"/>
              <a:gd name="connsiteX16" fmla="*/ 0 w 11247542"/>
              <a:gd name="connsiteY16" fmla="*/ 221737 h 6857998"/>
              <a:gd name="connsiteX17" fmla="*/ 86486 w 11247542"/>
              <a:gd name="connsiteY17" fmla="*/ 232074 h 6857998"/>
              <a:gd name="connsiteX18" fmla="*/ 2885514 w 11247542"/>
              <a:gd name="connsiteY18" fmla="*/ 65087 h 6857998"/>
              <a:gd name="connsiteX19" fmla="*/ 3029059 w 11247542"/>
              <a:gd name="connsiteY19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247542" h="6857998">
                <a:moveTo>
                  <a:pt x="3029059" y="0"/>
                </a:moveTo>
                <a:lnTo>
                  <a:pt x="7575157" y="0"/>
                </a:lnTo>
                <a:lnTo>
                  <a:pt x="7592128" y="220942"/>
                </a:lnTo>
                <a:cubicBezTo>
                  <a:pt x="7674150" y="918681"/>
                  <a:pt x="7995105" y="1559268"/>
                  <a:pt x="8937624" y="2156756"/>
                </a:cubicBezTo>
                <a:lnTo>
                  <a:pt x="8939047" y="2157338"/>
                </a:lnTo>
                <a:cubicBezTo>
                  <a:pt x="10449677" y="3114959"/>
                  <a:pt x="11852803" y="4526724"/>
                  <a:pt x="10977194" y="6707378"/>
                </a:cubicBezTo>
                <a:lnTo>
                  <a:pt x="10911483" y="6857998"/>
                </a:lnTo>
                <a:lnTo>
                  <a:pt x="8898302" y="6857998"/>
                </a:lnTo>
                <a:lnTo>
                  <a:pt x="8760629" y="6788012"/>
                </a:lnTo>
                <a:cubicBezTo>
                  <a:pt x="8323789" y="6597456"/>
                  <a:pt x="7814436" y="6591546"/>
                  <a:pt x="7282311" y="6814943"/>
                </a:cubicBezTo>
                <a:lnTo>
                  <a:pt x="7190827" y="6857998"/>
                </a:lnTo>
                <a:lnTo>
                  <a:pt x="1302808" y="6857998"/>
                </a:lnTo>
                <a:lnTo>
                  <a:pt x="1304730" y="6827745"/>
                </a:lnTo>
                <a:cubicBezTo>
                  <a:pt x="1329039" y="6355592"/>
                  <a:pt x="1307347" y="5946252"/>
                  <a:pt x="1188448" y="5663040"/>
                </a:cubicBezTo>
                <a:cubicBezTo>
                  <a:pt x="996333" y="5205428"/>
                  <a:pt x="624501" y="4756092"/>
                  <a:pt x="194424" y="4316578"/>
                </a:cubicBezTo>
                <a:lnTo>
                  <a:pt x="0" y="4124389"/>
                </a:lnTo>
                <a:lnTo>
                  <a:pt x="0" y="221737"/>
                </a:lnTo>
                <a:lnTo>
                  <a:pt x="86486" y="232074"/>
                </a:lnTo>
                <a:cubicBezTo>
                  <a:pt x="918445" y="338449"/>
                  <a:pt x="1874293" y="489619"/>
                  <a:pt x="2885514" y="65087"/>
                </a:cubicBezTo>
                <a:lnTo>
                  <a:pt x="30290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68CC3F-FBD4-22BE-BC09-3A4EE75E5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Novembre 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416924-CED2-41A1-B764-103D4210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Présentation du Groupe VYV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F751A5-C33C-5937-7D78-1E9A0E47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0695E2-BFCA-4B18-9E5A-19207011864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05E92D03-A19E-57A7-56DE-8F3445432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1620000"/>
            <a:ext cx="8100000" cy="2880000"/>
          </a:xfrm>
          <a:prstGeom prst="rect">
            <a:avLst/>
          </a:prstGeom>
        </p:spPr>
        <p:txBody>
          <a:bodyPr lIns="0" anchor="b"/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B1C379C4-96F1-2268-7D6E-283A702DE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000" y="4536000"/>
            <a:ext cx="8100000" cy="1080000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2" name="Image 1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88F5B1AE-CBD5-4B30-A263-1BA9E77977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013" y="118246"/>
            <a:ext cx="777973" cy="58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30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ête de chapit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F95CF20-4503-303D-CDFF-58A1AA4CBC71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9000">
                <a:srgbClr val="1D8839"/>
              </a:gs>
              <a:gs pos="86000">
                <a:srgbClr val="D1DD77"/>
              </a:gs>
            </a:gsLst>
            <a:lin ang="420000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B0EFE2B5-5960-15ED-1F62-1BB66F978068}"/>
              </a:ext>
            </a:extLst>
          </p:cNvPr>
          <p:cNvSpPr/>
          <p:nvPr userDrawn="1"/>
        </p:nvSpPr>
        <p:spPr>
          <a:xfrm>
            <a:off x="0" y="0"/>
            <a:ext cx="11879889" cy="6858000"/>
          </a:xfrm>
          <a:custGeom>
            <a:avLst/>
            <a:gdLst>
              <a:gd name="connsiteX0" fmla="*/ 3111978 w 11879889"/>
              <a:gd name="connsiteY0" fmla="*/ 0 h 6870700"/>
              <a:gd name="connsiteX1" fmla="*/ 5866638 w 11879889"/>
              <a:gd name="connsiteY1" fmla="*/ 0 h 6870700"/>
              <a:gd name="connsiteX2" fmla="*/ 5874256 w 11879889"/>
              <a:gd name="connsiteY2" fmla="*/ 230115 h 6870700"/>
              <a:gd name="connsiteX3" fmla="*/ 5815136 w 11879889"/>
              <a:gd name="connsiteY3" fmla="*/ 1182219 h 6870700"/>
              <a:gd name="connsiteX4" fmla="*/ 8478333 w 11879889"/>
              <a:gd name="connsiteY4" fmla="*/ 546414 h 6870700"/>
              <a:gd name="connsiteX5" fmla="*/ 8463842 w 11879889"/>
              <a:gd name="connsiteY5" fmla="*/ 1839863 h 6870700"/>
              <a:gd name="connsiteX6" fmla="*/ 10495467 w 11879889"/>
              <a:gd name="connsiteY6" fmla="*/ 1439302 h 6870700"/>
              <a:gd name="connsiteX7" fmla="*/ 10287707 w 11879889"/>
              <a:gd name="connsiteY7" fmla="*/ 2910606 h 6870700"/>
              <a:gd name="connsiteX8" fmla="*/ 10234546 w 11879889"/>
              <a:gd name="connsiteY8" fmla="*/ 3198001 h 6870700"/>
              <a:gd name="connsiteX9" fmla="*/ 11879770 w 11879889"/>
              <a:gd name="connsiteY9" fmla="*/ 4267313 h 6870700"/>
              <a:gd name="connsiteX10" fmla="*/ 11872030 w 11879889"/>
              <a:gd name="connsiteY10" fmla="*/ 4399843 h 6870700"/>
              <a:gd name="connsiteX11" fmla="*/ 9558614 w 11879889"/>
              <a:gd name="connsiteY11" fmla="*/ 4916516 h 6870700"/>
              <a:gd name="connsiteX12" fmla="*/ 9784275 w 11879889"/>
              <a:gd name="connsiteY12" fmla="*/ 6668309 h 6870700"/>
              <a:gd name="connsiteX13" fmla="*/ 7871778 w 11879889"/>
              <a:gd name="connsiteY13" fmla="*/ 5953995 h 6870700"/>
              <a:gd name="connsiteX14" fmla="*/ 7784477 w 11879889"/>
              <a:gd name="connsiteY14" fmla="*/ 6668962 h 6870700"/>
              <a:gd name="connsiteX15" fmla="*/ 7747125 w 11879889"/>
              <a:gd name="connsiteY15" fmla="*/ 6870700 h 6870700"/>
              <a:gd name="connsiteX16" fmla="*/ 4606979 w 11879889"/>
              <a:gd name="connsiteY16" fmla="*/ 6870700 h 6870700"/>
              <a:gd name="connsiteX17" fmla="*/ 4468245 w 11879889"/>
              <a:gd name="connsiteY17" fmla="*/ 6648817 h 6870700"/>
              <a:gd name="connsiteX18" fmla="*/ 4326220 w 11879889"/>
              <a:gd name="connsiteY18" fmla="*/ 6400943 h 6870700"/>
              <a:gd name="connsiteX19" fmla="*/ 3362740 w 11879889"/>
              <a:gd name="connsiteY19" fmla="*/ 6467279 h 6870700"/>
              <a:gd name="connsiteX20" fmla="*/ 3361845 w 11879889"/>
              <a:gd name="connsiteY20" fmla="*/ 6466176 h 6870700"/>
              <a:gd name="connsiteX21" fmla="*/ 2941431 w 11879889"/>
              <a:gd name="connsiteY21" fmla="*/ 6820743 h 6870700"/>
              <a:gd name="connsiteX22" fmla="*/ 2863227 w 11879889"/>
              <a:gd name="connsiteY22" fmla="*/ 6870700 h 6870700"/>
              <a:gd name="connsiteX23" fmla="*/ 1394209 w 11879889"/>
              <a:gd name="connsiteY23" fmla="*/ 6870700 h 6870700"/>
              <a:gd name="connsiteX24" fmla="*/ 1388380 w 11879889"/>
              <a:gd name="connsiteY24" fmla="*/ 6865974 h 6870700"/>
              <a:gd name="connsiteX25" fmla="*/ 877778 w 11879889"/>
              <a:gd name="connsiteY25" fmla="*/ 4101421 h 6870700"/>
              <a:gd name="connsiteX26" fmla="*/ 5439 w 11879889"/>
              <a:gd name="connsiteY26" fmla="*/ 3825397 h 6870700"/>
              <a:gd name="connsiteX27" fmla="*/ 0 w 11879889"/>
              <a:gd name="connsiteY27" fmla="*/ 3822603 h 6870700"/>
              <a:gd name="connsiteX28" fmla="*/ 0 w 11879889"/>
              <a:gd name="connsiteY28" fmla="*/ 680593 h 6870700"/>
              <a:gd name="connsiteX29" fmla="*/ 82613 w 11879889"/>
              <a:gd name="connsiteY29" fmla="*/ 665752 h 6870700"/>
              <a:gd name="connsiteX30" fmla="*/ 1370498 w 11879889"/>
              <a:gd name="connsiteY30" fmla="*/ 689070 h 6870700"/>
              <a:gd name="connsiteX31" fmla="*/ 3081424 w 11879889"/>
              <a:gd name="connsiteY31" fmla="*/ 29112 h 6870700"/>
              <a:gd name="connsiteX32" fmla="*/ 3111978 w 11879889"/>
              <a:gd name="connsiteY32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879889" h="6870700">
                <a:moveTo>
                  <a:pt x="3111978" y="0"/>
                </a:moveTo>
                <a:lnTo>
                  <a:pt x="5866638" y="0"/>
                </a:lnTo>
                <a:lnTo>
                  <a:pt x="5874256" y="230115"/>
                </a:lnTo>
                <a:cubicBezTo>
                  <a:pt x="5875228" y="527498"/>
                  <a:pt x="5851726" y="849947"/>
                  <a:pt x="5815136" y="1182219"/>
                </a:cubicBezTo>
                <a:cubicBezTo>
                  <a:pt x="7541266" y="-222890"/>
                  <a:pt x="8267031" y="-72564"/>
                  <a:pt x="8478333" y="546414"/>
                </a:cubicBezTo>
                <a:cubicBezTo>
                  <a:pt x="8632442" y="996809"/>
                  <a:pt x="8463842" y="1839863"/>
                  <a:pt x="8463842" y="1839863"/>
                </a:cubicBezTo>
                <a:cubicBezTo>
                  <a:pt x="9001289" y="1373605"/>
                  <a:pt x="10081404" y="1069920"/>
                  <a:pt x="10495467" y="1439302"/>
                </a:cubicBezTo>
                <a:cubicBezTo>
                  <a:pt x="10827254" y="1735472"/>
                  <a:pt x="10799935" y="2230610"/>
                  <a:pt x="10287707" y="2910606"/>
                </a:cubicBezTo>
                <a:cubicBezTo>
                  <a:pt x="10184681" y="3046344"/>
                  <a:pt x="10199986" y="3141877"/>
                  <a:pt x="10234546" y="3198001"/>
                </a:cubicBezTo>
                <a:cubicBezTo>
                  <a:pt x="10410238" y="3479936"/>
                  <a:pt x="11895176" y="2945678"/>
                  <a:pt x="11879770" y="4267313"/>
                </a:cubicBezTo>
                <a:cubicBezTo>
                  <a:pt x="11879293" y="4310699"/>
                  <a:pt x="11876713" y="4354876"/>
                  <a:pt x="11872030" y="4399843"/>
                </a:cubicBezTo>
                <a:cubicBezTo>
                  <a:pt x="11797731" y="5113323"/>
                  <a:pt x="11182580" y="5879573"/>
                  <a:pt x="9558614" y="4916516"/>
                </a:cubicBezTo>
                <a:cubicBezTo>
                  <a:pt x="10189659" y="5763043"/>
                  <a:pt x="10076260" y="6405784"/>
                  <a:pt x="9784275" y="6668309"/>
                </a:cubicBezTo>
                <a:cubicBezTo>
                  <a:pt x="9410807" y="7005178"/>
                  <a:pt x="8475379" y="6714835"/>
                  <a:pt x="7871778" y="5953995"/>
                </a:cubicBezTo>
                <a:cubicBezTo>
                  <a:pt x="7849634" y="6173913"/>
                  <a:pt x="7823479" y="6419613"/>
                  <a:pt x="7784477" y="6668962"/>
                </a:cubicBezTo>
                <a:lnTo>
                  <a:pt x="7747125" y="6870700"/>
                </a:lnTo>
                <a:lnTo>
                  <a:pt x="4606979" y="6870700"/>
                </a:lnTo>
                <a:lnTo>
                  <a:pt x="4468245" y="6648817"/>
                </a:lnTo>
                <a:cubicBezTo>
                  <a:pt x="4419820" y="6567927"/>
                  <a:pt x="4372430" y="6485238"/>
                  <a:pt x="4326220" y="6400943"/>
                </a:cubicBezTo>
                <a:cubicBezTo>
                  <a:pt x="4026652" y="5853582"/>
                  <a:pt x="3937822" y="5891807"/>
                  <a:pt x="3362740" y="6467279"/>
                </a:cubicBezTo>
                <a:lnTo>
                  <a:pt x="3361845" y="6466176"/>
                </a:lnTo>
                <a:cubicBezTo>
                  <a:pt x="3220422" y="6607510"/>
                  <a:pt x="3079798" y="6725392"/>
                  <a:pt x="2941431" y="6820743"/>
                </a:cubicBezTo>
                <a:lnTo>
                  <a:pt x="2863227" y="6870700"/>
                </a:lnTo>
                <a:lnTo>
                  <a:pt x="1394209" y="6870700"/>
                </a:lnTo>
                <a:lnTo>
                  <a:pt x="1388380" y="6865974"/>
                </a:lnTo>
                <a:cubicBezTo>
                  <a:pt x="900681" y="6425286"/>
                  <a:pt x="656794" y="5457206"/>
                  <a:pt x="877778" y="4101421"/>
                </a:cubicBezTo>
                <a:cubicBezTo>
                  <a:pt x="552846" y="4037091"/>
                  <a:pt x="261368" y="3943077"/>
                  <a:pt x="5439" y="3825397"/>
                </a:cubicBezTo>
                <a:lnTo>
                  <a:pt x="0" y="3822603"/>
                </a:lnTo>
                <a:lnTo>
                  <a:pt x="0" y="680593"/>
                </a:lnTo>
                <a:lnTo>
                  <a:pt x="82613" y="665752"/>
                </a:lnTo>
                <a:cubicBezTo>
                  <a:pt x="449770" y="612082"/>
                  <a:pt x="882979" y="620120"/>
                  <a:pt x="1370498" y="689070"/>
                </a:cubicBezTo>
                <a:cubicBezTo>
                  <a:pt x="2076242" y="788858"/>
                  <a:pt x="2614172" y="454622"/>
                  <a:pt x="3081424" y="29112"/>
                </a:cubicBezTo>
                <a:lnTo>
                  <a:pt x="311197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68CC3F-FBD4-22BE-BC09-3A4EE75E5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Novembre 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416924-CED2-41A1-B764-103D4210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Présentation du Groupe VYV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F751A5-C33C-5937-7D78-1E9A0E47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0695E2-BFCA-4B18-9E5A-19207011864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CFF56743-9FDC-ADC4-683E-75D1BD7E0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1620000"/>
            <a:ext cx="8100000" cy="2880000"/>
          </a:xfrm>
          <a:prstGeom prst="rect">
            <a:avLst/>
          </a:prstGeom>
        </p:spPr>
        <p:txBody>
          <a:bodyPr lIns="0" anchor="b"/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7446E169-B009-D599-94CD-CE4277FB4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000" y="4536000"/>
            <a:ext cx="8100000" cy="1080000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2" name="Image 1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F3CD75CB-D8DA-55F7-66A0-33AAA58CF0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013" y="118246"/>
            <a:ext cx="777973" cy="58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8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-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E635F0-CF11-EBCE-2F1C-EE45DC90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7C5374-4717-D036-AF6A-C42414D6E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24047A-C140-83F3-962C-C0C48A700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Novembre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115ED4-BC75-95AD-D337-D5CBFB6B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Présentation du Groupe VYV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9E983F-6A3C-B12F-F171-C248CFDFE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2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E635F0-CF11-EBCE-2F1C-EE45DC90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7C5374-4717-D036-AF6A-C42414D6E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728000"/>
            <a:ext cx="5400000" cy="4500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24047A-C140-83F3-962C-C0C48A700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Novembre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115ED4-BC75-95AD-D337-D5CBFB6B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Présentation du Groupe VYV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9E983F-6A3C-B12F-F171-C248CFDFE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D71F700-C46E-3E3E-AF3E-1C07644DA23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1999" y="1728000"/>
            <a:ext cx="5400000" cy="4500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76385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E635F0-CF11-EBCE-2F1C-EE45DC90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7C5374-4717-D036-AF6A-C42414D6E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728000"/>
            <a:ext cx="3564000" cy="4500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24047A-C140-83F3-962C-C0C48A700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Novembre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115ED4-BC75-95AD-D337-D5CBFB6B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du Groupe VYV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9E983F-6A3C-B12F-F171-C248CFDFE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D71F700-C46E-3E3E-AF3E-1C07644DA23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051999" y="1728000"/>
            <a:ext cx="3600000" cy="4500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CA085BE9-8FCE-A06A-08C4-1EE73A1FCFF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95999" y="1728000"/>
            <a:ext cx="3600000" cy="4500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6484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65D862E8-4914-FFA3-CF22-F98069B0B5E3}"/>
              </a:ext>
            </a:extLst>
          </p:cNvPr>
          <p:cNvSpPr/>
          <p:nvPr userDrawn="1"/>
        </p:nvSpPr>
        <p:spPr>
          <a:xfrm>
            <a:off x="10870660" y="1"/>
            <a:ext cx="1321340" cy="769919"/>
          </a:xfrm>
          <a:custGeom>
            <a:avLst/>
            <a:gdLst>
              <a:gd name="connsiteX0" fmla="*/ 206987 w 1321340"/>
              <a:gd name="connsiteY0" fmla="*/ 0 h 769919"/>
              <a:gd name="connsiteX1" fmla="*/ 1321340 w 1321340"/>
              <a:gd name="connsiteY1" fmla="*/ 0 h 769919"/>
              <a:gd name="connsiteX2" fmla="*/ 1321340 w 1321340"/>
              <a:gd name="connsiteY2" fmla="*/ 317673 h 769919"/>
              <a:gd name="connsiteX3" fmla="*/ 1303283 w 1321340"/>
              <a:gd name="connsiteY3" fmla="*/ 362072 h 769919"/>
              <a:gd name="connsiteX4" fmla="*/ 504888 w 1321340"/>
              <a:gd name="connsiteY4" fmla="*/ 743494 h 769919"/>
              <a:gd name="connsiteX5" fmla="*/ 62986 w 1321340"/>
              <a:gd name="connsiteY5" fmla="*/ 132601 h 769919"/>
              <a:gd name="connsiteX6" fmla="*/ 397945 w 1321340"/>
              <a:gd name="connsiteY6" fmla="*/ 103133 h 769919"/>
              <a:gd name="connsiteX7" fmla="*/ 285215 w 1321340"/>
              <a:gd name="connsiteY7" fmla="*/ 48350 h 769919"/>
              <a:gd name="connsiteX8" fmla="*/ 206987 w 1321340"/>
              <a:gd name="connsiteY8" fmla="*/ 0 h 7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1340" h="769919">
                <a:moveTo>
                  <a:pt x="206987" y="0"/>
                </a:moveTo>
                <a:lnTo>
                  <a:pt x="1321340" y="0"/>
                </a:lnTo>
                <a:lnTo>
                  <a:pt x="1321340" y="317673"/>
                </a:lnTo>
                <a:lnTo>
                  <a:pt x="1303283" y="362072"/>
                </a:lnTo>
                <a:cubicBezTo>
                  <a:pt x="1165877" y="658211"/>
                  <a:pt x="856629" y="841085"/>
                  <a:pt x="504888" y="743494"/>
                </a:cubicBezTo>
                <a:cubicBezTo>
                  <a:pt x="54063" y="618465"/>
                  <a:pt x="-99526" y="285458"/>
                  <a:pt x="62986" y="132601"/>
                </a:cubicBezTo>
                <a:cubicBezTo>
                  <a:pt x="127078" y="72112"/>
                  <a:pt x="232885" y="62753"/>
                  <a:pt x="397945" y="103133"/>
                </a:cubicBezTo>
                <a:cubicBezTo>
                  <a:pt x="359820" y="87027"/>
                  <a:pt x="322021" y="68622"/>
                  <a:pt x="285215" y="48350"/>
                </a:cubicBezTo>
                <a:lnTo>
                  <a:pt x="206987" y="0"/>
                </a:lnTo>
                <a:close/>
              </a:path>
            </a:pathLst>
          </a:custGeom>
          <a:gradFill flip="none" rotWithShape="1">
            <a:gsLst>
              <a:gs pos="100000">
                <a:srgbClr val="E42312"/>
              </a:gs>
              <a:gs pos="0">
                <a:srgbClr val="FFDD00"/>
              </a:gs>
            </a:gsLst>
            <a:lin ang="189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4BC8043-2F9B-0572-C9D1-E12142551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1113200" cy="11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053D5E-64D1-546B-8F32-2D255E9F1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728000"/>
            <a:ext cx="111132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5E9883-174C-DB48-B8FB-C7C9E9A28D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31999" y="6482350"/>
            <a:ext cx="720000" cy="12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bg2">
                    <a:lumMod val="50000"/>
                  </a:schemeClr>
                </a:solidFill>
                <a:latin typeface="Aptos Light" panose="020B0004020202020204" pitchFamily="34" charset="0"/>
              </a:defRPr>
            </a:lvl1pPr>
          </a:lstStyle>
          <a:p>
            <a:r>
              <a:rPr lang="fr-FR"/>
              <a:t>Novembre 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4E573B-5A74-0D35-190B-DC632EEF7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60000" y="6482350"/>
            <a:ext cx="9671999" cy="12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bg2">
                    <a:lumMod val="50000"/>
                  </a:schemeClr>
                </a:solidFill>
                <a:latin typeface="Aptos Light" panose="020B0004020202020204" pitchFamily="34" charset="0"/>
              </a:defRPr>
            </a:lvl1pPr>
          </a:lstStyle>
          <a:p>
            <a:r>
              <a:rPr lang="fr-FR" dirty="0"/>
              <a:t>Présentation du Groupe VYV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9CD0C3-D1AD-C96E-2A22-496028C4A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0000" y="6482350"/>
            <a:ext cx="720000" cy="12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20695E2-BFCA-4B18-9E5A-19207011864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36DA1181-B8E2-1362-B880-CF116B6BF91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013" y="118246"/>
            <a:ext cx="777973" cy="58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3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8" r:id="rId3"/>
    <p:sldLayoutId id="2147483669" r:id="rId4"/>
    <p:sldLayoutId id="2147483670" r:id="rId5"/>
    <p:sldLayoutId id="2147483671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63" r:id="rId12"/>
    <p:sldLayoutId id="2147483664" r:id="rId13"/>
    <p:sldLayoutId id="2147483666" r:id="rId14"/>
    <p:sldLayoutId id="2147483667" r:id="rId15"/>
    <p:sldLayoutId id="2147483672" r:id="rId16"/>
    <p:sldLayoutId id="2147483674" r:id="rId17"/>
  </p:sldLayoutIdLst>
  <p:hf sldNum="0"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600" b="1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buFontTx/>
        <a:buNone/>
        <a:defRPr sz="2800" b="1" kern="1200">
          <a:solidFill>
            <a:schemeClr val="accent6"/>
          </a:solidFill>
          <a:latin typeface="+mn-lt"/>
          <a:ea typeface="+mn-ea"/>
          <a:cs typeface="+mn-cs"/>
        </a:defRPr>
      </a:lvl1pPr>
      <a:lvl2pPr marL="252000" indent="-252000" algn="l" defTabSz="914400" rtl="0" eaLnBrk="1" latinLnBrk="0" hangingPunct="1">
        <a:lnSpc>
          <a:spcPct val="90000"/>
        </a:lnSpc>
        <a:spcBef>
          <a:spcPts val="800"/>
        </a:spcBef>
        <a:buFont typeface="Aptos" panose="020B0004020202020204" pitchFamily="34" charset="0"/>
        <a:buChar char="&gt;"/>
        <a:defRPr sz="2200" b="0" kern="1200">
          <a:solidFill>
            <a:schemeClr val="accent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900" b="0" u="none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500"/>
        </a:spcBef>
        <a:buFont typeface="Aptos" panose="020B0004020202020204" pitchFamily="34" charset="0"/>
        <a:buChar char="–"/>
        <a:defRPr sz="1500" i="1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que 8">
            <a:extLst>
              <a:ext uri="{FF2B5EF4-FFF2-40B4-BE49-F238E27FC236}">
                <a16:creationId xmlns:a16="http://schemas.microsoft.com/office/drawing/2014/main" id="{F04A4004-E552-F122-7D0E-221A2B05FA84}"/>
              </a:ext>
            </a:extLst>
          </p:cNvPr>
          <p:cNvSpPr/>
          <p:nvPr/>
        </p:nvSpPr>
        <p:spPr>
          <a:xfrm rot="17456525">
            <a:off x="4511113" y="-2877421"/>
            <a:ext cx="7570365" cy="10517885"/>
          </a:xfrm>
          <a:custGeom>
            <a:avLst/>
            <a:gdLst>
              <a:gd name="connsiteX0" fmla="*/ 5868536 w 7091530"/>
              <a:gd name="connsiteY0" fmla="*/ 6093845 h 9852616"/>
              <a:gd name="connsiteX1" fmla="*/ 5746080 w 7091530"/>
              <a:gd name="connsiteY1" fmla="*/ 5391023 h 9852616"/>
              <a:gd name="connsiteX2" fmla="*/ 7032237 w 7091530"/>
              <a:gd name="connsiteY2" fmla="*/ 3384233 h 9852616"/>
              <a:gd name="connsiteX3" fmla="*/ 5146418 w 7091530"/>
              <a:gd name="connsiteY3" fmla="*/ 2820194 h 9852616"/>
              <a:gd name="connsiteX4" fmla="*/ 5524918 w 7091530"/>
              <a:gd name="connsiteY4" fmla="*/ 1360372 h 9852616"/>
              <a:gd name="connsiteX5" fmla="*/ 4255089 w 7091530"/>
              <a:gd name="connsiteY5" fmla="*/ 1660204 h 9852616"/>
              <a:gd name="connsiteX6" fmla="*/ 3698471 w 7091530"/>
              <a:gd name="connsiteY6" fmla="*/ 0 h 9852616"/>
              <a:gd name="connsiteX7" fmla="*/ 3600506 w 7091530"/>
              <a:gd name="connsiteY7" fmla="*/ 4453 h 9852616"/>
              <a:gd name="connsiteX8" fmla="*/ 2940729 w 7091530"/>
              <a:gd name="connsiteY8" fmla="*/ 1295063 h 9852616"/>
              <a:gd name="connsiteX9" fmla="*/ 2725504 w 7091530"/>
              <a:gd name="connsiteY9" fmla="*/ 1277993 h 9852616"/>
              <a:gd name="connsiteX10" fmla="*/ 1628597 w 7091530"/>
              <a:gd name="connsiteY10" fmla="*/ 1237917 h 9852616"/>
              <a:gd name="connsiteX11" fmla="*/ 2078344 w 7091530"/>
              <a:gd name="connsiteY11" fmla="*/ 2699964 h 9852616"/>
              <a:gd name="connsiteX12" fmla="*/ 1126900 w 7091530"/>
              <a:gd name="connsiteY12" fmla="*/ 2788281 h 9852616"/>
              <a:gd name="connsiteX13" fmla="*/ 1797809 w 7091530"/>
              <a:gd name="connsiteY13" fmla="*/ 4696365 h 9852616"/>
              <a:gd name="connsiteX14" fmla="*/ 18118 w 7091530"/>
              <a:gd name="connsiteY14" fmla="*/ 5340557 h 9852616"/>
              <a:gd name="connsiteX15" fmla="*/ 1775544 w 7091530"/>
              <a:gd name="connsiteY15" fmla="*/ 7999703 h 9852616"/>
              <a:gd name="connsiteX16" fmla="*/ 2528833 w 7091530"/>
              <a:gd name="connsiteY16" fmla="*/ 9792009 h 9852616"/>
              <a:gd name="connsiteX17" fmla="*/ 4320398 w 7091530"/>
              <a:gd name="connsiteY17" fmla="*/ 8100636 h 9852616"/>
              <a:gd name="connsiteX18" fmla="*/ 5867794 w 7091530"/>
              <a:gd name="connsiteY18" fmla="*/ 6094587 h 985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091530" h="9852616">
                <a:moveTo>
                  <a:pt x="5868536" y="6093845"/>
                </a:moveTo>
                <a:cubicBezTo>
                  <a:pt x="5401720" y="5715345"/>
                  <a:pt x="5366838" y="5653004"/>
                  <a:pt x="5746080" y="5391023"/>
                </a:cubicBezTo>
                <a:cubicBezTo>
                  <a:pt x="6680455" y="4744605"/>
                  <a:pt x="7289765" y="3907453"/>
                  <a:pt x="7032237" y="3384233"/>
                </a:cubicBezTo>
                <a:cubicBezTo>
                  <a:pt x="6760608" y="2831326"/>
                  <a:pt x="5799515" y="2817967"/>
                  <a:pt x="5146418" y="2820194"/>
                </a:cubicBezTo>
                <a:cubicBezTo>
                  <a:pt x="5659248" y="2318496"/>
                  <a:pt x="5801000" y="1608995"/>
                  <a:pt x="5524918" y="1360372"/>
                </a:cubicBezTo>
                <a:cubicBezTo>
                  <a:pt x="5309692" y="1165928"/>
                  <a:pt x="4828775" y="1131788"/>
                  <a:pt x="4255089" y="1660204"/>
                </a:cubicBezTo>
                <a:cubicBezTo>
                  <a:pt x="4838423" y="393343"/>
                  <a:pt x="4228371" y="0"/>
                  <a:pt x="3698471" y="0"/>
                </a:cubicBezTo>
                <a:cubicBezTo>
                  <a:pt x="3665074" y="0"/>
                  <a:pt x="3632419" y="1484"/>
                  <a:pt x="3600506" y="4453"/>
                </a:cubicBezTo>
                <a:cubicBezTo>
                  <a:pt x="2628282" y="94254"/>
                  <a:pt x="3134432" y="1144405"/>
                  <a:pt x="2940729" y="1295063"/>
                </a:cubicBezTo>
                <a:cubicBezTo>
                  <a:pt x="2902137" y="1324749"/>
                  <a:pt x="2833117" y="1343303"/>
                  <a:pt x="2725504" y="1277993"/>
                </a:cubicBezTo>
                <a:cubicBezTo>
                  <a:pt x="2186699" y="953671"/>
                  <a:pt x="1820816" y="971483"/>
                  <a:pt x="1628597" y="1237917"/>
                </a:cubicBezTo>
                <a:cubicBezTo>
                  <a:pt x="1388881" y="1570403"/>
                  <a:pt x="1694649" y="2340761"/>
                  <a:pt x="2078344" y="2699964"/>
                </a:cubicBezTo>
                <a:cubicBezTo>
                  <a:pt x="2078344" y="2699964"/>
                  <a:pt x="1446027" y="2640592"/>
                  <a:pt x="1126900" y="2788281"/>
                </a:cubicBezTo>
                <a:cubicBezTo>
                  <a:pt x="688285" y="2990890"/>
                  <a:pt x="633366" y="3535633"/>
                  <a:pt x="1797809" y="4696365"/>
                </a:cubicBezTo>
                <a:cubicBezTo>
                  <a:pt x="919838" y="4691170"/>
                  <a:pt x="145769" y="4798041"/>
                  <a:pt x="18118" y="5340557"/>
                </a:cubicBezTo>
                <a:cubicBezTo>
                  <a:pt x="-211950" y="6318719"/>
                  <a:pt x="1826011" y="6625229"/>
                  <a:pt x="1775544" y="7999703"/>
                </a:cubicBezTo>
                <a:cubicBezTo>
                  <a:pt x="1739921" y="8968958"/>
                  <a:pt x="1992996" y="9621313"/>
                  <a:pt x="2528833" y="9792009"/>
                </a:cubicBezTo>
                <a:cubicBezTo>
                  <a:pt x="3388250" y="10065123"/>
                  <a:pt x="4200911" y="9400151"/>
                  <a:pt x="4320398" y="8100636"/>
                </a:cubicBezTo>
                <a:cubicBezTo>
                  <a:pt x="6346485" y="8217896"/>
                  <a:pt x="7090867" y="7087593"/>
                  <a:pt x="5867794" y="6094587"/>
                </a:cubicBezTo>
              </a:path>
            </a:pathLst>
          </a:custGeom>
          <a:gradFill flip="none" rotWithShape="1">
            <a:gsLst>
              <a:gs pos="0">
                <a:srgbClr val="A61680"/>
              </a:gs>
              <a:gs pos="100000">
                <a:srgbClr val="EBA4A7"/>
              </a:gs>
            </a:gsLst>
            <a:lin ang="18900000" scaled="1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4" name="Image 3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CFEB99DF-C760-801B-97CF-1D4B6B1D7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372" y="1001607"/>
            <a:ext cx="4175571" cy="3749887"/>
          </a:xfrm>
          <a:prstGeom prst="rect">
            <a:avLst/>
          </a:prstGeom>
        </p:spPr>
      </p:pic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729FAC8E-133C-1B2A-9908-A9DC7074CA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31999" y="6482350"/>
            <a:ext cx="720000" cy="126000"/>
          </a:xfrm>
        </p:spPr>
        <p:txBody>
          <a:bodyPr/>
          <a:lstStyle/>
          <a:p>
            <a:r>
              <a:rPr lang="fr-FR" dirty="0"/>
              <a:t>Novembre 2024</a:t>
            </a:r>
          </a:p>
        </p:txBody>
      </p:sp>
    </p:spTree>
    <p:extLst>
      <p:ext uri="{BB962C8B-B14F-4D97-AF65-F5344CB8AC3E}">
        <p14:creationId xmlns:p14="http://schemas.microsoft.com/office/powerpoint/2010/main" val="379343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571F97-60CC-BEA5-A28F-72AB14C8C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Prendre soin de chacun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DD3EBD-D38B-CDFC-5CB1-4A2816C0E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728000"/>
            <a:ext cx="11113200" cy="1348575"/>
          </a:xfrm>
        </p:spPr>
        <p:txBody>
          <a:bodyPr/>
          <a:lstStyle/>
          <a:p>
            <a:pPr lvl="1"/>
            <a:r>
              <a:rPr lang="fr-FR" dirty="0"/>
              <a:t>VYV</a:t>
            </a:r>
            <a:r>
              <a:rPr lang="fr-FR" baseline="30000" dirty="0"/>
              <a:t>3</a:t>
            </a:r>
            <a:r>
              <a:rPr lang="fr-FR" dirty="0"/>
              <a:t>, entité du Groupe VYV et 1</a:t>
            </a:r>
            <a:r>
              <a:rPr lang="fr-FR" baseline="30000" dirty="0"/>
              <a:t>er</a:t>
            </a:r>
            <a:r>
              <a:rPr lang="fr-FR" dirty="0"/>
              <a:t> opérateur non lucratif d’offre de soins</a:t>
            </a:r>
            <a:br>
              <a:rPr lang="fr-FR" dirty="0"/>
            </a:br>
            <a:r>
              <a:rPr lang="fr-FR" dirty="0"/>
              <a:t>et d’accompagnement, développe et propose une offre innovante au plus près</a:t>
            </a:r>
            <a:br>
              <a:rPr lang="fr-FR" dirty="0"/>
            </a:br>
            <a:r>
              <a:rPr lang="fr-FR" dirty="0"/>
              <a:t>des territoires.</a:t>
            </a:r>
          </a:p>
          <a:p>
            <a:pPr lvl="2"/>
            <a:r>
              <a:rPr lang="fr-FR" b="1" dirty="0"/>
              <a:t>Qualitative, ouverte à tous sans distinction</a:t>
            </a:r>
            <a:r>
              <a:rPr lang="fr-FR" dirty="0"/>
              <a:t>, elle est adaptée aux besoins de tous les publics.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765F05-8F10-C032-E374-B262E3A6B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Novembre 2024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B61E1B8-A595-62D4-DC19-94F401478452}"/>
              </a:ext>
            </a:extLst>
          </p:cNvPr>
          <p:cNvSpPr txBox="1"/>
          <p:nvPr/>
        </p:nvSpPr>
        <p:spPr>
          <a:xfrm>
            <a:off x="4456675" y="4571796"/>
            <a:ext cx="307123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chemeClr val="accent2"/>
                </a:solidFill>
              </a:rPr>
              <a:t>3 </a:t>
            </a:r>
            <a:r>
              <a:rPr lang="fr-FR" sz="2500" b="1" dirty="0">
                <a:solidFill>
                  <a:schemeClr val="accent2"/>
                </a:solidFill>
              </a:rPr>
              <a:t>pôles d’activités</a:t>
            </a:r>
          </a:p>
          <a:p>
            <a:pPr algn="ctr"/>
            <a:r>
              <a:rPr lang="fr-FR" dirty="0"/>
              <a:t>Produits &amp; services -</a:t>
            </a:r>
            <a:br>
              <a:rPr lang="fr-FR" dirty="0"/>
            </a:br>
            <a:r>
              <a:rPr lang="fr-FR" dirty="0"/>
              <a:t>Soins - Accompagnement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E7814EA-C049-43B7-BE48-62BCCD0CCAE8}"/>
              </a:ext>
            </a:extLst>
          </p:cNvPr>
          <p:cNvSpPr txBox="1"/>
          <p:nvPr/>
        </p:nvSpPr>
        <p:spPr>
          <a:xfrm>
            <a:off x="1076325" y="4705146"/>
            <a:ext cx="2911393" cy="1210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fr-FR" sz="2500" b="1" dirty="0">
                <a:solidFill>
                  <a:schemeClr val="accent2"/>
                </a:solidFill>
              </a:rPr>
              <a:t>1 800 établissements</a:t>
            </a:r>
          </a:p>
          <a:p>
            <a:pPr algn="ctr"/>
            <a:r>
              <a:rPr lang="fr-FR" dirty="0"/>
              <a:t>de soins et d’accompagnement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9A25D05-1211-E075-F880-65CD68BDAC14}"/>
              </a:ext>
            </a:extLst>
          </p:cNvPr>
          <p:cNvSpPr txBox="1"/>
          <p:nvPr/>
        </p:nvSpPr>
        <p:spPr>
          <a:xfrm>
            <a:off x="7844748" y="4684709"/>
            <a:ext cx="3039797" cy="674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fr-FR" sz="2500" b="1" dirty="0">
                <a:solidFill>
                  <a:schemeClr val="accent2"/>
                </a:solidFill>
              </a:rPr>
              <a:t>33 000</a:t>
            </a:r>
            <a:br>
              <a:rPr lang="fr-FR" sz="2500" b="1" dirty="0">
                <a:solidFill>
                  <a:schemeClr val="accent2"/>
                </a:solidFill>
              </a:rPr>
            </a:br>
            <a:r>
              <a:rPr lang="fr-FR" sz="2500" b="1" dirty="0">
                <a:solidFill>
                  <a:schemeClr val="accent2"/>
                </a:solidFill>
              </a:rPr>
              <a:t>collaborateurs</a:t>
            </a:r>
          </a:p>
        </p:txBody>
      </p:sp>
      <p:pic>
        <p:nvPicPr>
          <p:cNvPr id="9" name="Image 8" descr="Une image contenant Graphique, cercle, art&#10;&#10;Description générée automatiquement">
            <a:extLst>
              <a:ext uri="{FF2B5EF4-FFF2-40B4-BE49-F238E27FC236}">
                <a16:creationId xmlns:a16="http://schemas.microsoft.com/office/drawing/2014/main" id="{CCB2FCBA-4FCD-9361-EF60-37DCF977A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063" y="3256574"/>
            <a:ext cx="1548855" cy="1548855"/>
          </a:xfrm>
          <a:prstGeom prst="rect">
            <a:avLst/>
          </a:prstGeom>
        </p:spPr>
      </p:pic>
      <p:pic>
        <p:nvPicPr>
          <p:cNvPr id="16" name="Image 15" descr="Une image contenant capture d’écran, carré, symbole, conception&#10;&#10;Description générée automatiquement">
            <a:extLst>
              <a:ext uri="{FF2B5EF4-FFF2-40B4-BE49-F238E27FC236}">
                <a16:creationId xmlns:a16="http://schemas.microsoft.com/office/drawing/2014/main" id="{0971D85C-0681-4187-9C9C-508D5C5CA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536" y="3228171"/>
            <a:ext cx="1415772" cy="1415772"/>
          </a:xfrm>
          <a:prstGeom prst="rect">
            <a:avLst/>
          </a:prstGeom>
        </p:spPr>
      </p:pic>
      <p:pic>
        <p:nvPicPr>
          <p:cNvPr id="8" name="Image 7" descr="Une image contenant Graphique, capture d’écran, cercle, violet&#10;&#10;Description générée automatiquement">
            <a:extLst>
              <a:ext uri="{FF2B5EF4-FFF2-40B4-BE49-F238E27FC236}">
                <a16:creationId xmlns:a16="http://schemas.microsoft.com/office/drawing/2014/main" id="{B123B296-C253-F841-75F3-3D04F481CA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736" y="3413808"/>
            <a:ext cx="1348576" cy="134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17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raphique 8">
            <a:extLst>
              <a:ext uri="{FF2B5EF4-FFF2-40B4-BE49-F238E27FC236}">
                <a16:creationId xmlns:a16="http://schemas.microsoft.com/office/drawing/2014/main" id="{0BFFE672-F7BB-C89D-6555-E88E6C71D221}"/>
              </a:ext>
            </a:extLst>
          </p:cNvPr>
          <p:cNvSpPr/>
          <p:nvPr/>
        </p:nvSpPr>
        <p:spPr>
          <a:xfrm rot="4395985">
            <a:off x="-624789" y="3754520"/>
            <a:ext cx="3926771" cy="5455659"/>
          </a:xfrm>
          <a:custGeom>
            <a:avLst/>
            <a:gdLst>
              <a:gd name="connsiteX0" fmla="*/ 5868536 w 7091530"/>
              <a:gd name="connsiteY0" fmla="*/ 6093845 h 9852616"/>
              <a:gd name="connsiteX1" fmla="*/ 5746080 w 7091530"/>
              <a:gd name="connsiteY1" fmla="*/ 5391023 h 9852616"/>
              <a:gd name="connsiteX2" fmla="*/ 7032237 w 7091530"/>
              <a:gd name="connsiteY2" fmla="*/ 3384233 h 9852616"/>
              <a:gd name="connsiteX3" fmla="*/ 5146418 w 7091530"/>
              <a:gd name="connsiteY3" fmla="*/ 2820194 h 9852616"/>
              <a:gd name="connsiteX4" fmla="*/ 5524918 w 7091530"/>
              <a:gd name="connsiteY4" fmla="*/ 1360372 h 9852616"/>
              <a:gd name="connsiteX5" fmla="*/ 4255089 w 7091530"/>
              <a:gd name="connsiteY5" fmla="*/ 1660204 h 9852616"/>
              <a:gd name="connsiteX6" fmla="*/ 3698471 w 7091530"/>
              <a:gd name="connsiteY6" fmla="*/ 0 h 9852616"/>
              <a:gd name="connsiteX7" fmla="*/ 3600506 w 7091530"/>
              <a:gd name="connsiteY7" fmla="*/ 4453 h 9852616"/>
              <a:gd name="connsiteX8" fmla="*/ 2940729 w 7091530"/>
              <a:gd name="connsiteY8" fmla="*/ 1295063 h 9852616"/>
              <a:gd name="connsiteX9" fmla="*/ 2725504 w 7091530"/>
              <a:gd name="connsiteY9" fmla="*/ 1277993 h 9852616"/>
              <a:gd name="connsiteX10" fmla="*/ 1628597 w 7091530"/>
              <a:gd name="connsiteY10" fmla="*/ 1237917 h 9852616"/>
              <a:gd name="connsiteX11" fmla="*/ 2078344 w 7091530"/>
              <a:gd name="connsiteY11" fmla="*/ 2699964 h 9852616"/>
              <a:gd name="connsiteX12" fmla="*/ 1126900 w 7091530"/>
              <a:gd name="connsiteY12" fmla="*/ 2788281 h 9852616"/>
              <a:gd name="connsiteX13" fmla="*/ 1797809 w 7091530"/>
              <a:gd name="connsiteY13" fmla="*/ 4696365 h 9852616"/>
              <a:gd name="connsiteX14" fmla="*/ 18118 w 7091530"/>
              <a:gd name="connsiteY14" fmla="*/ 5340557 h 9852616"/>
              <a:gd name="connsiteX15" fmla="*/ 1775544 w 7091530"/>
              <a:gd name="connsiteY15" fmla="*/ 7999703 h 9852616"/>
              <a:gd name="connsiteX16" fmla="*/ 2528833 w 7091530"/>
              <a:gd name="connsiteY16" fmla="*/ 9792009 h 9852616"/>
              <a:gd name="connsiteX17" fmla="*/ 4320398 w 7091530"/>
              <a:gd name="connsiteY17" fmla="*/ 8100636 h 9852616"/>
              <a:gd name="connsiteX18" fmla="*/ 5867794 w 7091530"/>
              <a:gd name="connsiteY18" fmla="*/ 6094587 h 985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091530" h="9852616">
                <a:moveTo>
                  <a:pt x="5868536" y="6093845"/>
                </a:moveTo>
                <a:cubicBezTo>
                  <a:pt x="5401720" y="5715345"/>
                  <a:pt x="5366838" y="5653004"/>
                  <a:pt x="5746080" y="5391023"/>
                </a:cubicBezTo>
                <a:cubicBezTo>
                  <a:pt x="6680455" y="4744605"/>
                  <a:pt x="7289765" y="3907453"/>
                  <a:pt x="7032237" y="3384233"/>
                </a:cubicBezTo>
                <a:cubicBezTo>
                  <a:pt x="6760608" y="2831326"/>
                  <a:pt x="5799515" y="2817967"/>
                  <a:pt x="5146418" y="2820194"/>
                </a:cubicBezTo>
                <a:cubicBezTo>
                  <a:pt x="5659248" y="2318496"/>
                  <a:pt x="5801000" y="1608995"/>
                  <a:pt x="5524918" y="1360372"/>
                </a:cubicBezTo>
                <a:cubicBezTo>
                  <a:pt x="5309692" y="1165928"/>
                  <a:pt x="4828775" y="1131788"/>
                  <a:pt x="4255089" y="1660204"/>
                </a:cubicBezTo>
                <a:cubicBezTo>
                  <a:pt x="4838423" y="393343"/>
                  <a:pt x="4228371" y="0"/>
                  <a:pt x="3698471" y="0"/>
                </a:cubicBezTo>
                <a:cubicBezTo>
                  <a:pt x="3665074" y="0"/>
                  <a:pt x="3632419" y="1484"/>
                  <a:pt x="3600506" y="4453"/>
                </a:cubicBezTo>
                <a:cubicBezTo>
                  <a:pt x="2628282" y="94254"/>
                  <a:pt x="3134432" y="1144405"/>
                  <a:pt x="2940729" y="1295063"/>
                </a:cubicBezTo>
                <a:cubicBezTo>
                  <a:pt x="2902137" y="1324749"/>
                  <a:pt x="2833117" y="1343303"/>
                  <a:pt x="2725504" y="1277993"/>
                </a:cubicBezTo>
                <a:cubicBezTo>
                  <a:pt x="2186699" y="953671"/>
                  <a:pt x="1820816" y="971483"/>
                  <a:pt x="1628597" y="1237917"/>
                </a:cubicBezTo>
                <a:cubicBezTo>
                  <a:pt x="1388881" y="1570403"/>
                  <a:pt x="1694649" y="2340761"/>
                  <a:pt x="2078344" y="2699964"/>
                </a:cubicBezTo>
                <a:cubicBezTo>
                  <a:pt x="2078344" y="2699964"/>
                  <a:pt x="1446027" y="2640592"/>
                  <a:pt x="1126900" y="2788281"/>
                </a:cubicBezTo>
                <a:cubicBezTo>
                  <a:pt x="688285" y="2990890"/>
                  <a:pt x="633366" y="3535633"/>
                  <a:pt x="1797809" y="4696365"/>
                </a:cubicBezTo>
                <a:cubicBezTo>
                  <a:pt x="919838" y="4691170"/>
                  <a:pt x="145769" y="4798041"/>
                  <a:pt x="18118" y="5340557"/>
                </a:cubicBezTo>
                <a:cubicBezTo>
                  <a:pt x="-211950" y="6318719"/>
                  <a:pt x="1826011" y="6625229"/>
                  <a:pt x="1775544" y="7999703"/>
                </a:cubicBezTo>
                <a:cubicBezTo>
                  <a:pt x="1739921" y="8968958"/>
                  <a:pt x="1992996" y="9621313"/>
                  <a:pt x="2528833" y="9792009"/>
                </a:cubicBezTo>
                <a:cubicBezTo>
                  <a:pt x="3388250" y="10065123"/>
                  <a:pt x="4200911" y="9400151"/>
                  <a:pt x="4320398" y="8100636"/>
                </a:cubicBezTo>
                <a:cubicBezTo>
                  <a:pt x="6346485" y="8217896"/>
                  <a:pt x="7090867" y="7087593"/>
                  <a:pt x="5867794" y="6094587"/>
                </a:cubicBezTo>
              </a:path>
            </a:pathLst>
          </a:custGeom>
          <a:gradFill flip="none" rotWithShape="1">
            <a:gsLst>
              <a:gs pos="0">
                <a:srgbClr val="0074B0"/>
              </a:gs>
              <a:gs pos="100000">
                <a:srgbClr val="A3D8E6"/>
              </a:gs>
            </a:gsLst>
            <a:lin ang="1740000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FB63EED-F6B4-258E-520B-ED60952E3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Prendre soin de chacun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B9AC34-0F48-2F10-2B5B-93C3A3B6F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728000"/>
            <a:ext cx="11113200" cy="3240944"/>
          </a:xfrm>
        </p:spPr>
        <p:txBody>
          <a:bodyPr/>
          <a:lstStyle/>
          <a:p>
            <a:pPr lvl="1"/>
            <a:r>
              <a:rPr lang="fr-FR" dirty="0"/>
              <a:t>VYV</a:t>
            </a:r>
            <a:r>
              <a:rPr lang="fr-FR" baseline="30000" dirty="0"/>
              <a:t>3</a:t>
            </a:r>
            <a:r>
              <a:rPr lang="fr-FR" dirty="0"/>
              <a:t>, au travers de ses 3 pôles, propose une offre et des services de qualité,</a:t>
            </a:r>
            <a:br>
              <a:rPr lang="fr-FR" dirty="0"/>
            </a:br>
            <a:r>
              <a:rPr lang="fr-FR" dirty="0"/>
              <a:t>aux meilleurs coûts, pour répondre aux spécificités des besoins de chacun et faciliter l’accès aux soins pour tous.</a:t>
            </a:r>
          </a:p>
          <a:p>
            <a:pPr lvl="2"/>
            <a:r>
              <a:rPr lang="fr-FR" dirty="0"/>
              <a:t>En conjuguant </a:t>
            </a:r>
            <a:r>
              <a:rPr lang="fr-FR" b="1" dirty="0"/>
              <a:t>qualité des soins, innovation et accompagnement spécifique</a:t>
            </a:r>
            <a:r>
              <a:rPr lang="fr-FR" dirty="0"/>
              <a:t>, VYV</a:t>
            </a:r>
            <a:r>
              <a:rPr lang="fr-FR" baseline="30000" dirty="0"/>
              <a:t>3</a:t>
            </a:r>
            <a:r>
              <a:rPr lang="fr-FR" dirty="0"/>
              <a:t> les accompagne</a:t>
            </a:r>
            <a:br>
              <a:rPr lang="fr-FR" dirty="0"/>
            </a:br>
            <a:r>
              <a:rPr lang="fr-FR" dirty="0"/>
              <a:t>à chaque moment de vie.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10264F-0716-BE83-845E-34789B534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Novembre 2024</a:t>
            </a:r>
          </a:p>
        </p:txBody>
      </p:sp>
      <p:sp>
        <p:nvSpPr>
          <p:cNvPr id="7" name="Espace réservé du contenu 9">
            <a:extLst>
              <a:ext uri="{FF2B5EF4-FFF2-40B4-BE49-F238E27FC236}">
                <a16:creationId xmlns:a16="http://schemas.microsoft.com/office/drawing/2014/main" id="{C2D3AF00-F2C4-34DD-C041-6863947100B7}"/>
              </a:ext>
            </a:extLst>
          </p:cNvPr>
          <p:cNvSpPr/>
          <p:nvPr/>
        </p:nvSpPr>
        <p:spPr>
          <a:xfrm>
            <a:off x="1850977" y="3520735"/>
            <a:ext cx="2310535" cy="2223654"/>
          </a:xfrm>
          <a:custGeom>
            <a:avLst/>
            <a:gdLst>
              <a:gd name="connsiteX0" fmla="*/ 786126 w 1572251"/>
              <a:gd name="connsiteY0" fmla="*/ 1501282 h 1501282"/>
              <a:gd name="connsiteX1" fmla="*/ 1572252 w 1572251"/>
              <a:gd name="connsiteY1" fmla="*/ 751551 h 1501282"/>
              <a:gd name="connsiteX2" fmla="*/ 786126 w 1572251"/>
              <a:gd name="connsiteY2" fmla="*/ 0 h 1501282"/>
              <a:gd name="connsiteX3" fmla="*/ 0 w 1572251"/>
              <a:gd name="connsiteY3" fmla="*/ 749731 h 1501282"/>
              <a:gd name="connsiteX4" fmla="*/ 786126 w 1572251"/>
              <a:gd name="connsiteY4" fmla="*/ 1499463 h 150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2251" h="1501282">
                <a:moveTo>
                  <a:pt x="786126" y="1501282"/>
                </a:moveTo>
                <a:cubicBezTo>
                  <a:pt x="1264716" y="1501282"/>
                  <a:pt x="1572252" y="1202846"/>
                  <a:pt x="1572252" y="751551"/>
                </a:cubicBezTo>
                <a:cubicBezTo>
                  <a:pt x="1572252" y="300256"/>
                  <a:pt x="1257437" y="0"/>
                  <a:pt x="786126" y="0"/>
                </a:cubicBezTo>
                <a:cubicBezTo>
                  <a:pt x="314814" y="0"/>
                  <a:pt x="0" y="298437"/>
                  <a:pt x="0" y="749731"/>
                </a:cubicBezTo>
                <a:cubicBezTo>
                  <a:pt x="0" y="1201026"/>
                  <a:pt x="307535" y="1499463"/>
                  <a:pt x="786126" y="149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PÔLE PRODUITS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&amp; SERVICES</a:t>
            </a:r>
            <a:br>
              <a:rPr lang="fr-FR" b="1" dirty="0">
                <a:solidFill>
                  <a:schemeClr val="bg1"/>
                </a:solidFill>
              </a:rPr>
            </a:br>
            <a:endParaRPr lang="fr-FR" sz="900" b="1" dirty="0">
              <a:solidFill>
                <a:schemeClr val="bg1"/>
              </a:solidFill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865</a:t>
            </a:r>
            <a:r>
              <a:rPr lang="fr-FR" dirty="0">
                <a:solidFill>
                  <a:schemeClr val="bg1"/>
                </a:solidFill>
              </a:rPr>
              <a:t> établissements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520 M€ </a:t>
            </a:r>
            <a:r>
              <a:rPr lang="fr-FR" dirty="0">
                <a:solidFill>
                  <a:schemeClr val="bg1"/>
                </a:solidFill>
              </a:rPr>
              <a:t>de CA</a:t>
            </a:r>
          </a:p>
        </p:txBody>
      </p:sp>
      <p:sp>
        <p:nvSpPr>
          <p:cNvPr id="8" name="Espace réservé du contenu 9">
            <a:extLst>
              <a:ext uri="{FF2B5EF4-FFF2-40B4-BE49-F238E27FC236}">
                <a16:creationId xmlns:a16="http://schemas.microsoft.com/office/drawing/2014/main" id="{6EC2F725-1310-12F6-579C-DD44B464BEBA}"/>
              </a:ext>
            </a:extLst>
          </p:cNvPr>
          <p:cNvSpPr/>
          <p:nvPr/>
        </p:nvSpPr>
        <p:spPr>
          <a:xfrm>
            <a:off x="4870918" y="3520735"/>
            <a:ext cx="2310535" cy="2223654"/>
          </a:xfrm>
          <a:custGeom>
            <a:avLst/>
            <a:gdLst>
              <a:gd name="connsiteX0" fmla="*/ 786126 w 1572251"/>
              <a:gd name="connsiteY0" fmla="*/ 1501282 h 1501282"/>
              <a:gd name="connsiteX1" fmla="*/ 1572252 w 1572251"/>
              <a:gd name="connsiteY1" fmla="*/ 751551 h 1501282"/>
              <a:gd name="connsiteX2" fmla="*/ 786126 w 1572251"/>
              <a:gd name="connsiteY2" fmla="*/ 0 h 1501282"/>
              <a:gd name="connsiteX3" fmla="*/ 0 w 1572251"/>
              <a:gd name="connsiteY3" fmla="*/ 749731 h 1501282"/>
              <a:gd name="connsiteX4" fmla="*/ 786126 w 1572251"/>
              <a:gd name="connsiteY4" fmla="*/ 1499463 h 150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2251" h="1501282">
                <a:moveTo>
                  <a:pt x="786126" y="1501282"/>
                </a:moveTo>
                <a:cubicBezTo>
                  <a:pt x="1264716" y="1501282"/>
                  <a:pt x="1572252" y="1202846"/>
                  <a:pt x="1572252" y="751551"/>
                </a:cubicBezTo>
                <a:cubicBezTo>
                  <a:pt x="1572252" y="300256"/>
                  <a:pt x="1257437" y="0"/>
                  <a:pt x="786126" y="0"/>
                </a:cubicBezTo>
                <a:cubicBezTo>
                  <a:pt x="314814" y="0"/>
                  <a:pt x="0" y="298437"/>
                  <a:pt x="0" y="749731"/>
                </a:cubicBezTo>
                <a:cubicBezTo>
                  <a:pt x="0" y="1201026"/>
                  <a:pt x="307535" y="1499463"/>
                  <a:pt x="786126" y="149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PÔLE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SOINS</a:t>
            </a:r>
          </a:p>
          <a:p>
            <a:pPr algn="ctr"/>
            <a:endParaRPr lang="fr-FR" sz="900" b="1" dirty="0">
              <a:solidFill>
                <a:schemeClr val="bg1"/>
              </a:solidFill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216 </a:t>
            </a:r>
            <a:r>
              <a:rPr lang="fr-FR" dirty="0">
                <a:solidFill>
                  <a:schemeClr val="bg1"/>
                </a:solidFill>
              </a:rPr>
              <a:t>établissements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1 096 M€ </a:t>
            </a:r>
            <a:r>
              <a:rPr lang="fr-FR" dirty="0">
                <a:solidFill>
                  <a:schemeClr val="bg1"/>
                </a:solidFill>
              </a:rPr>
              <a:t>de CA</a:t>
            </a:r>
          </a:p>
        </p:txBody>
      </p:sp>
      <p:sp>
        <p:nvSpPr>
          <p:cNvPr id="9" name="Espace réservé du contenu 9">
            <a:extLst>
              <a:ext uri="{FF2B5EF4-FFF2-40B4-BE49-F238E27FC236}">
                <a16:creationId xmlns:a16="http://schemas.microsoft.com/office/drawing/2014/main" id="{6855C14D-0A8B-77E1-C85B-339C05604C33}"/>
              </a:ext>
            </a:extLst>
          </p:cNvPr>
          <p:cNvSpPr/>
          <p:nvPr/>
        </p:nvSpPr>
        <p:spPr>
          <a:xfrm>
            <a:off x="7890859" y="3520735"/>
            <a:ext cx="2310535" cy="2223654"/>
          </a:xfrm>
          <a:custGeom>
            <a:avLst/>
            <a:gdLst>
              <a:gd name="connsiteX0" fmla="*/ 786126 w 1572251"/>
              <a:gd name="connsiteY0" fmla="*/ 1501282 h 1501282"/>
              <a:gd name="connsiteX1" fmla="*/ 1572252 w 1572251"/>
              <a:gd name="connsiteY1" fmla="*/ 751551 h 1501282"/>
              <a:gd name="connsiteX2" fmla="*/ 786126 w 1572251"/>
              <a:gd name="connsiteY2" fmla="*/ 0 h 1501282"/>
              <a:gd name="connsiteX3" fmla="*/ 0 w 1572251"/>
              <a:gd name="connsiteY3" fmla="*/ 749731 h 1501282"/>
              <a:gd name="connsiteX4" fmla="*/ 786126 w 1572251"/>
              <a:gd name="connsiteY4" fmla="*/ 1499463 h 150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2251" h="1501282">
                <a:moveTo>
                  <a:pt x="786126" y="1501282"/>
                </a:moveTo>
                <a:cubicBezTo>
                  <a:pt x="1264716" y="1501282"/>
                  <a:pt x="1572252" y="1202846"/>
                  <a:pt x="1572252" y="751551"/>
                </a:cubicBezTo>
                <a:cubicBezTo>
                  <a:pt x="1572252" y="300256"/>
                  <a:pt x="1257437" y="0"/>
                  <a:pt x="786126" y="0"/>
                </a:cubicBezTo>
                <a:cubicBezTo>
                  <a:pt x="314814" y="0"/>
                  <a:pt x="0" y="298437"/>
                  <a:pt x="0" y="749731"/>
                </a:cubicBezTo>
                <a:cubicBezTo>
                  <a:pt x="0" y="1201026"/>
                  <a:pt x="307535" y="1499463"/>
                  <a:pt x="786126" y="149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fr-FR" sz="1700" b="1" dirty="0">
                <a:solidFill>
                  <a:schemeClr val="bg1"/>
                </a:solidFill>
              </a:rPr>
              <a:t>PÔLE       ACCOMPAGNEMENT</a:t>
            </a:r>
          </a:p>
          <a:p>
            <a:pPr algn="ctr"/>
            <a:endParaRPr lang="fr-FR" sz="900" b="1" dirty="0">
              <a:solidFill>
                <a:schemeClr val="bg1"/>
              </a:solidFill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633</a:t>
            </a:r>
            <a:r>
              <a:rPr lang="fr-FR" dirty="0">
                <a:solidFill>
                  <a:schemeClr val="bg1"/>
                </a:solidFill>
              </a:rPr>
              <a:t> établissements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852 M€ </a:t>
            </a:r>
            <a:r>
              <a:rPr lang="fr-FR" dirty="0">
                <a:solidFill>
                  <a:schemeClr val="bg1"/>
                </a:solidFill>
              </a:rPr>
              <a:t>de CA</a:t>
            </a:r>
          </a:p>
        </p:txBody>
      </p:sp>
    </p:spTree>
    <p:extLst>
      <p:ext uri="{BB962C8B-B14F-4D97-AF65-F5344CB8AC3E}">
        <p14:creationId xmlns:p14="http://schemas.microsoft.com/office/powerpoint/2010/main" val="1701484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6FA7684-1178-3683-A2DF-4665CFEC6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Novembre 2024</a:t>
            </a:r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1763AA7-0E9E-9C91-2982-E34687C2C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647" y="1620000"/>
            <a:ext cx="6392352" cy="2880000"/>
          </a:xfrm>
        </p:spPr>
        <p:txBody>
          <a:bodyPr/>
          <a:lstStyle/>
          <a:p>
            <a:r>
              <a:rPr lang="fr-FR" dirty="0"/>
              <a:t>Améliorer la santé </a:t>
            </a:r>
            <a:br>
              <a:rPr lang="fr-FR" dirty="0"/>
            </a:br>
            <a:r>
              <a:rPr lang="fr-FR" dirty="0"/>
              <a:t>par l’habitat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AD527E71-4852-20F1-A5B4-807A47559E77}"/>
              </a:ext>
            </a:extLst>
          </p:cNvPr>
          <p:cNvGrpSpPr/>
          <p:nvPr/>
        </p:nvGrpSpPr>
        <p:grpSpPr>
          <a:xfrm>
            <a:off x="1373358" y="3103836"/>
            <a:ext cx="1312219" cy="1310002"/>
            <a:chOff x="7453034" y="2362189"/>
            <a:chExt cx="1804420" cy="1801372"/>
          </a:xfrm>
        </p:grpSpPr>
        <p:pic>
          <p:nvPicPr>
            <p:cNvPr id="16" name="Graphique 15">
              <a:extLst>
                <a:ext uri="{FF2B5EF4-FFF2-40B4-BE49-F238E27FC236}">
                  <a16:creationId xmlns:a16="http://schemas.microsoft.com/office/drawing/2014/main" id="{AD59D5EC-2867-3D51-401E-69C6A1897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467925" y="2416352"/>
              <a:ext cx="1774638" cy="1693046"/>
            </a:xfrm>
            <a:prstGeom prst="rect">
              <a:avLst/>
            </a:prstGeom>
          </p:spPr>
        </p:pic>
        <p:pic>
          <p:nvPicPr>
            <p:cNvPr id="17" name="Image 16" descr="Une image contenant silhouette&#10;&#10;Description générée automatiquement">
              <a:extLst>
                <a:ext uri="{FF2B5EF4-FFF2-40B4-BE49-F238E27FC236}">
                  <a16:creationId xmlns:a16="http://schemas.microsoft.com/office/drawing/2014/main" id="{C7804761-AD1B-AB7C-C6BC-9C0092045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3034" y="2362189"/>
              <a:ext cx="1804420" cy="180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3426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571F97-60CC-BEA5-A28F-72AB14C8C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Améliorer la santé par l’habitat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DD3EBD-D38B-CDFC-5CB1-4A2816C0E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728000"/>
            <a:ext cx="11113200" cy="1348575"/>
          </a:xfrm>
        </p:spPr>
        <p:txBody>
          <a:bodyPr/>
          <a:lstStyle/>
          <a:p>
            <a:pPr lvl="1"/>
            <a:r>
              <a:rPr lang="fr-FR" dirty="0">
                <a:solidFill>
                  <a:schemeClr val="accent4"/>
                </a:solidFill>
              </a:rPr>
              <a:t>L’habitat est une condition essentielle de santé et doit prendre en compte</a:t>
            </a:r>
            <a:br>
              <a:rPr lang="fr-FR" dirty="0">
                <a:solidFill>
                  <a:schemeClr val="accent4"/>
                </a:solidFill>
              </a:rPr>
            </a:br>
            <a:r>
              <a:rPr lang="fr-FR" dirty="0">
                <a:solidFill>
                  <a:schemeClr val="accent4"/>
                </a:solidFill>
              </a:rPr>
              <a:t>les spécificités des territoires et les parcours de vie de chacun.</a:t>
            </a:r>
          </a:p>
          <a:p>
            <a:pPr lvl="2"/>
            <a:r>
              <a:rPr lang="fr-FR" dirty="0"/>
              <a:t>Le Groupe VYV et le Groupe Arcade ont associé leurs expertises de l’habitat et de la protection sociale </a:t>
            </a:r>
            <a:br>
              <a:rPr lang="fr-FR" dirty="0"/>
            </a:br>
            <a:r>
              <a:rPr lang="fr-FR" dirty="0"/>
              <a:t>pour construire un modèle unique et innovant d’habitat social : le Groupe Arcade-VYV.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765F05-8F10-C032-E374-B262E3A6B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Novembre 2024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E7814EA-C049-43B7-BE48-62BCCD0CCAE8}"/>
              </a:ext>
            </a:extLst>
          </p:cNvPr>
          <p:cNvSpPr txBox="1"/>
          <p:nvPr/>
        </p:nvSpPr>
        <p:spPr>
          <a:xfrm>
            <a:off x="210418" y="4663124"/>
            <a:ext cx="320472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fr-FR" sz="2000" b="1" dirty="0">
                <a:solidFill>
                  <a:schemeClr val="accent4"/>
                </a:solidFill>
              </a:rPr>
              <a:t>Plus de 380 000 personnes logées</a:t>
            </a:r>
          </a:p>
          <a:p>
            <a:pPr algn="ctr"/>
            <a:r>
              <a:rPr lang="fr-FR" dirty="0"/>
              <a:t>dans un habitat locatif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4DD9B2A-3CD8-3BA3-028D-A658C0E33402}"/>
              </a:ext>
            </a:extLst>
          </p:cNvPr>
          <p:cNvSpPr txBox="1"/>
          <p:nvPr/>
        </p:nvSpPr>
        <p:spPr>
          <a:xfrm>
            <a:off x="6147150" y="4630934"/>
            <a:ext cx="3204725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fr-FR" sz="2000" b="1" dirty="0">
                <a:solidFill>
                  <a:schemeClr val="accent4"/>
                </a:solidFill>
              </a:rPr>
              <a:t>31 658 places</a:t>
            </a:r>
          </a:p>
          <a:p>
            <a:pPr algn="ctr">
              <a:lnSpc>
                <a:spcPts val="2100"/>
              </a:lnSpc>
            </a:pPr>
            <a:r>
              <a:rPr lang="fr-FR" sz="2000" b="1" dirty="0">
                <a:solidFill>
                  <a:schemeClr val="accent4"/>
                </a:solidFill>
              </a:rPr>
              <a:t>en habitat spécifique</a:t>
            </a:r>
          </a:p>
          <a:p>
            <a:pPr algn="ctr"/>
            <a:r>
              <a:rPr lang="fr-FR" dirty="0"/>
              <a:t>(résidences étudiantes, </a:t>
            </a:r>
            <a:r>
              <a:rPr lang="fr-FR" dirty="0" err="1"/>
              <a:t>Ehpad</a:t>
            </a:r>
            <a:r>
              <a:rPr lang="fr-FR" dirty="0"/>
              <a:t>, jeunes travailleurs ...)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718B8DC-D77F-9A1E-FD81-996820970893}"/>
              </a:ext>
            </a:extLst>
          </p:cNvPr>
          <p:cNvSpPr txBox="1"/>
          <p:nvPr/>
        </p:nvSpPr>
        <p:spPr>
          <a:xfrm>
            <a:off x="3150405" y="4643779"/>
            <a:ext cx="296227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fr-FR" sz="2000" b="1" dirty="0">
                <a:solidFill>
                  <a:schemeClr val="accent4"/>
                </a:solidFill>
              </a:rPr>
              <a:t>Plus de 5 000</a:t>
            </a:r>
            <a:br>
              <a:rPr lang="fr-FR" sz="2000" b="1" dirty="0">
                <a:solidFill>
                  <a:schemeClr val="accent4"/>
                </a:solidFill>
              </a:rPr>
            </a:br>
            <a:r>
              <a:rPr lang="fr-FR" sz="2000" b="1" dirty="0">
                <a:solidFill>
                  <a:schemeClr val="accent4"/>
                </a:solidFill>
              </a:rPr>
              <a:t>logements construits</a:t>
            </a:r>
          </a:p>
          <a:p>
            <a:pPr algn="ctr"/>
            <a:r>
              <a:rPr lang="fr-FR" dirty="0"/>
              <a:t>chaque année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1BC0BE4-9C98-EF99-C098-8E7E89192A08}"/>
              </a:ext>
            </a:extLst>
          </p:cNvPr>
          <p:cNvSpPr txBox="1"/>
          <p:nvPr/>
        </p:nvSpPr>
        <p:spPr>
          <a:xfrm>
            <a:off x="9229725" y="4643779"/>
            <a:ext cx="2962275" cy="63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fr-FR" sz="2000" b="1" dirty="0">
                <a:solidFill>
                  <a:schemeClr val="accent4"/>
                </a:solidFill>
              </a:rPr>
              <a:t>212 000 logements</a:t>
            </a:r>
          </a:p>
          <a:p>
            <a:pPr algn="ctr">
              <a:lnSpc>
                <a:spcPts val="2100"/>
              </a:lnSpc>
            </a:pPr>
            <a:r>
              <a:rPr lang="fr-FR" sz="2000" b="1" dirty="0">
                <a:solidFill>
                  <a:schemeClr val="accent4"/>
                </a:solidFill>
              </a:rPr>
              <a:t>en patrimoine</a:t>
            </a:r>
          </a:p>
        </p:txBody>
      </p:sp>
      <p:pic>
        <p:nvPicPr>
          <p:cNvPr id="10" name="Image 9" descr="Une image contenant capture d’écran, carré, conception&#10;&#10;Description générée automatiquement">
            <a:extLst>
              <a:ext uri="{FF2B5EF4-FFF2-40B4-BE49-F238E27FC236}">
                <a16:creationId xmlns:a16="http://schemas.microsoft.com/office/drawing/2014/main" id="{7112EFFA-F275-625A-4FAC-FDA164227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2046" y="3402686"/>
            <a:ext cx="1301858" cy="1301858"/>
          </a:xfrm>
          <a:prstGeom prst="rect">
            <a:avLst/>
          </a:prstGeom>
        </p:spPr>
      </p:pic>
      <p:pic>
        <p:nvPicPr>
          <p:cNvPr id="12" name="Image 11" descr="Une image contenant Graphique, art, créativité&#10;&#10;Description générée automatiquement">
            <a:extLst>
              <a:ext uri="{FF2B5EF4-FFF2-40B4-BE49-F238E27FC236}">
                <a16:creationId xmlns:a16="http://schemas.microsoft.com/office/drawing/2014/main" id="{D5D4C858-B57B-DAFF-4FE6-350DAC81F6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522" y="3115204"/>
            <a:ext cx="1801372" cy="1801372"/>
          </a:xfrm>
          <a:prstGeom prst="rect">
            <a:avLst/>
          </a:prstGeom>
        </p:spPr>
      </p:pic>
      <p:pic>
        <p:nvPicPr>
          <p:cNvPr id="11" name="Image 10" descr="Une image contenant Graphique, cercle, violet, conception&#10;&#10;Description générée automatiquement">
            <a:extLst>
              <a:ext uri="{FF2B5EF4-FFF2-40B4-BE49-F238E27FC236}">
                <a16:creationId xmlns:a16="http://schemas.microsoft.com/office/drawing/2014/main" id="{FC9F13F2-79AD-09C5-BE77-6C5DD9E0EB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82" y="3153457"/>
            <a:ext cx="1800318" cy="1800318"/>
          </a:xfrm>
          <a:prstGeom prst="rect">
            <a:avLst/>
          </a:prstGeom>
        </p:spPr>
      </p:pic>
      <p:pic>
        <p:nvPicPr>
          <p:cNvPr id="19" name="Image 18" descr="Une image contenant capture d’écran, carré, conception&#10;&#10;Description générée automatiquement">
            <a:extLst>
              <a:ext uri="{FF2B5EF4-FFF2-40B4-BE49-F238E27FC236}">
                <a16:creationId xmlns:a16="http://schemas.microsoft.com/office/drawing/2014/main" id="{DF738BA6-A590-B486-8666-7555DD910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766" y="3727988"/>
            <a:ext cx="863594" cy="863594"/>
          </a:xfrm>
          <a:prstGeom prst="rect">
            <a:avLst/>
          </a:prstGeom>
        </p:spPr>
      </p:pic>
      <p:pic>
        <p:nvPicPr>
          <p:cNvPr id="20" name="Image 19" descr="Une image contenant capture d’écran, carré, conception&#10;&#10;Description générée automatiquement">
            <a:extLst>
              <a:ext uri="{FF2B5EF4-FFF2-40B4-BE49-F238E27FC236}">
                <a16:creationId xmlns:a16="http://schemas.microsoft.com/office/drawing/2014/main" id="{0BD2F704-908A-2628-0033-E33145476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871" y="3314340"/>
            <a:ext cx="1478551" cy="147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76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719924-D647-4686-3A95-271E2C98C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Groupe Arcade-VYV défend 3 convictions fortes</a:t>
            </a:r>
          </a:p>
          <a:p>
            <a:pPr lvl="3"/>
            <a:r>
              <a:rPr lang="fr-FR" b="1" dirty="0"/>
              <a:t>Le logement et la santé sont indissociables</a:t>
            </a:r>
            <a:r>
              <a:rPr lang="fr-FR" dirty="0"/>
              <a:t> et les réponses apportées doivent prendre </a:t>
            </a:r>
            <a:br>
              <a:rPr lang="fr-FR" dirty="0"/>
            </a:br>
            <a:r>
              <a:rPr lang="fr-FR" dirty="0"/>
              <a:t>en compte les parcours de vie pour agir efficacement et accompagner chacun, sans exclusion.</a:t>
            </a:r>
          </a:p>
          <a:p>
            <a:pPr lvl="3"/>
            <a:r>
              <a:rPr lang="fr-FR" b="1" dirty="0"/>
              <a:t>L’habitat doit être innovant</a:t>
            </a:r>
            <a:r>
              <a:rPr lang="fr-FR" dirty="0"/>
              <a:t> et proposer des logements connectés, tout en prenant en compte </a:t>
            </a:r>
            <a:br>
              <a:rPr lang="fr-FR" dirty="0"/>
            </a:br>
            <a:r>
              <a:rPr lang="fr-FR" dirty="0"/>
              <a:t>les enjeux de développement durable et de climat.</a:t>
            </a:r>
          </a:p>
          <a:p>
            <a:pPr lvl="3"/>
            <a:r>
              <a:rPr lang="fr-FR" b="1" dirty="0"/>
              <a:t>La priorité est donnée à l’humain </a:t>
            </a:r>
            <a:r>
              <a:rPr lang="fr-FR" dirty="0"/>
              <a:t>en assurant une présence au plus près des territoires. </a:t>
            </a:r>
            <a:br>
              <a:rPr lang="fr-FR" dirty="0"/>
            </a:br>
            <a:r>
              <a:rPr lang="fr-FR" dirty="0"/>
              <a:t>Implanté solidement sur l’ensemble du territoire métropolitain avec trente-deux filiales, </a:t>
            </a:r>
            <a:br>
              <a:rPr lang="fr-FR" dirty="0"/>
            </a:br>
            <a:r>
              <a:rPr lang="fr-FR" dirty="0"/>
              <a:t>le Groupe Arcade-VYV bénéficie d’une proximité forte et d’une maîtrise des enjeux d’habitat</a:t>
            </a:r>
            <a:br>
              <a:rPr lang="fr-FR" dirty="0"/>
            </a:br>
            <a:r>
              <a:rPr lang="fr-FR" dirty="0"/>
              <a:t>et de santé.</a:t>
            </a:r>
          </a:p>
          <a:p>
            <a:pPr lvl="1">
              <a:spcBef>
                <a:spcPts val="2400"/>
              </a:spcBef>
            </a:pPr>
            <a:r>
              <a:rPr lang="fr-FR" dirty="0"/>
              <a:t>Ces convictions sont à l’origine de la création d’un nouveau label,</a:t>
            </a:r>
            <a:br>
              <a:rPr lang="fr-FR" dirty="0"/>
            </a:br>
            <a:r>
              <a:rPr lang="fr-FR" dirty="0"/>
              <a:t>riche d’engagements concrets : Mon Logement Santé. </a:t>
            </a:r>
          </a:p>
          <a:p>
            <a:pPr lvl="2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0C1071F-71ED-A36E-282D-C8F0DA5A0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Améliorer la santé par l’habitat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31BFB8-B4A7-1BB7-BEC8-1D2265F9D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Novembre 2024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85DFCD2-C52F-58AA-0EDC-84098F00D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744" y="4610885"/>
            <a:ext cx="1640656" cy="140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0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C1071F-71ED-A36E-282D-C8F0DA5A0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Améliorer la santé par l’habitat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719924-D647-4686-3A95-271E2C98C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label Mon Logement Santé</a:t>
            </a:r>
          </a:p>
          <a:p>
            <a:pPr lvl="2"/>
            <a:r>
              <a:rPr lang="fr-FR" b="1" dirty="0"/>
              <a:t>Conçu par les experts de la santé et de l’habitat du groupe, le logement santé vise</a:t>
            </a:r>
            <a:br>
              <a:rPr lang="fr-FR" b="1" dirty="0"/>
            </a:br>
            <a:r>
              <a:rPr lang="fr-FR" b="1" dirty="0"/>
              <a:t>à fournir à ses occupants une expérience de vie à la fois saine, désirable et résiliente.</a:t>
            </a:r>
          </a:p>
          <a:p>
            <a:pPr lvl="1">
              <a:spcBef>
                <a:spcPts val="1800"/>
              </a:spcBef>
            </a:pPr>
            <a:r>
              <a:rPr lang="fr-FR" dirty="0"/>
              <a:t>Notre démarche</a:t>
            </a:r>
          </a:p>
          <a:p>
            <a:pPr lvl="2"/>
            <a:r>
              <a:rPr lang="fr-FR" dirty="0"/>
              <a:t>Avec des experts du logement, de la santé et de la protection sociale, nous avons conçu un référentiel</a:t>
            </a:r>
            <a:br>
              <a:rPr lang="fr-FR" dirty="0"/>
            </a:br>
            <a:r>
              <a:rPr lang="fr-FR" dirty="0"/>
              <a:t>de 40 engagements, dont 10 engagements socles et obligatoires. Ces critères sont attestés</a:t>
            </a:r>
            <a:br>
              <a:rPr lang="fr-FR" dirty="0"/>
            </a:br>
            <a:r>
              <a:rPr lang="fr-FR" dirty="0"/>
              <a:t>par un évaluateur indépendant garantissant la neutralité de la démarche.</a:t>
            </a:r>
          </a:p>
          <a:p>
            <a:pPr lvl="1">
              <a:spcBef>
                <a:spcPts val="1800"/>
              </a:spcBef>
            </a:pPr>
            <a:r>
              <a:rPr lang="fr-FR" dirty="0"/>
              <a:t>50 %</a:t>
            </a:r>
          </a:p>
          <a:p>
            <a:pPr lvl="2"/>
            <a:r>
              <a:rPr lang="fr-FR" dirty="0"/>
              <a:t>À partir de 2025, notre groupe s’est fixé comme objectif</a:t>
            </a:r>
            <a:br>
              <a:rPr lang="fr-FR" dirty="0"/>
            </a:br>
            <a:r>
              <a:rPr lang="fr-FR" dirty="0"/>
              <a:t>de produire 10 000 logements par an, dont au moins la moitié</a:t>
            </a:r>
            <a:br>
              <a:rPr lang="fr-FR" dirty="0"/>
            </a:br>
            <a:r>
              <a:rPr lang="fr-FR" dirty="0"/>
              <a:t>labellisés « Mon Logement Santé ».</a:t>
            </a:r>
          </a:p>
          <a:p>
            <a:pPr lvl="2"/>
            <a:endParaRPr lang="fr-FR" b="1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31BFB8-B4A7-1BB7-BEC8-1D2265F9D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Novembre 2024</a:t>
            </a:r>
          </a:p>
        </p:txBody>
      </p:sp>
      <p:pic>
        <p:nvPicPr>
          <p:cNvPr id="9" name="Image 8" descr="Une image contenant Graphique, logo, Police, symbole&#10;&#10;Description générée automatiquement">
            <a:extLst>
              <a:ext uri="{FF2B5EF4-FFF2-40B4-BE49-F238E27FC236}">
                <a16:creationId xmlns:a16="http://schemas.microsoft.com/office/drawing/2014/main" id="{DEDCFD39-0086-E569-0D95-10B33F430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428" y="4077729"/>
            <a:ext cx="2506571" cy="240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296CAC1B-6F0A-AAD2-EDA5-818246522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Tournés vers l’avenir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C483E4AC-778A-D3BD-89E6-B341D0DC3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999" y="1728000"/>
            <a:ext cx="5400000" cy="4500000"/>
          </a:xfrm>
        </p:spPr>
        <p:txBody>
          <a:bodyPr anchor="ctr" anchorCtr="0"/>
          <a:lstStyle/>
          <a:p>
            <a:pPr lvl="1">
              <a:spcBef>
                <a:spcPts val="1800"/>
              </a:spcBef>
            </a:pPr>
            <a:r>
              <a:rPr lang="fr-FR" b="1" dirty="0"/>
              <a:t>Développer notre empreinte mutualiste </a:t>
            </a:r>
            <a:r>
              <a:rPr lang="fr-FR" dirty="0"/>
              <a:t>pour accroître notre impact sur la société</a:t>
            </a:r>
          </a:p>
          <a:p>
            <a:pPr lvl="1">
              <a:spcBef>
                <a:spcPts val="1800"/>
              </a:spcBef>
            </a:pPr>
            <a:r>
              <a:rPr lang="fr-FR" b="1" dirty="0"/>
              <a:t>Accélérer notre développement</a:t>
            </a:r>
            <a:br>
              <a:rPr lang="fr-FR" b="1" dirty="0"/>
            </a:br>
            <a:r>
              <a:rPr lang="fr-FR" dirty="0"/>
              <a:t>sur nos trois métiers</a:t>
            </a:r>
          </a:p>
          <a:p>
            <a:pPr lvl="1">
              <a:spcBef>
                <a:spcPts val="1800"/>
              </a:spcBef>
            </a:pPr>
            <a:r>
              <a:rPr lang="fr-FR" b="1" dirty="0"/>
              <a:t>Améliorer notre performance</a:t>
            </a:r>
            <a:br>
              <a:rPr lang="fr-FR" b="1" dirty="0"/>
            </a:br>
            <a:r>
              <a:rPr lang="fr-FR" dirty="0"/>
              <a:t>pour investir dans la santé pour tous</a:t>
            </a:r>
          </a:p>
          <a:p>
            <a:pPr lvl="1">
              <a:spcBef>
                <a:spcPts val="1800"/>
              </a:spcBef>
            </a:pPr>
            <a:r>
              <a:rPr lang="fr-FR" b="1" dirty="0"/>
              <a:t>Renforcer notre identité</a:t>
            </a:r>
            <a:br>
              <a:rPr lang="fr-FR" b="1" dirty="0"/>
            </a:br>
            <a:r>
              <a:rPr lang="fr-FR" dirty="0"/>
              <a:t>d’employeur et d’opérateur de référence</a:t>
            </a:r>
            <a:br>
              <a:rPr lang="fr-FR" dirty="0"/>
            </a:br>
            <a:r>
              <a:rPr lang="fr-FR" dirty="0"/>
              <a:t>sur nos activités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6BFA86-A481-1A69-93A1-0B319A7BF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Novembre 2024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68FF51AD-1736-C079-434A-BB789C7D51E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40002" y="1728000"/>
            <a:ext cx="5400000" cy="4500000"/>
          </a:xfrm>
        </p:spPr>
        <p:txBody>
          <a:bodyPr anchor="ctr" anchorCtr="0"/>
          <a:lstStyle/>
          <a:p>
            <a:pPr algn="ctr"/>
            <a:r>
              <a:rPr lang="fr-FR" sz="2500" dirty="0">
                <a:solidFill>
                  <a:schemeClr val="bg1"/>
                </a:solidFill>
              </a:rPr>
              <a:t>Notre projet VYV 2025</a:t>
            </a:r>
            <a:br>
              <a:rPr lang="fr-FR" sz="2500" dirty="0">
                <a:solidFill>
                  <a:schemeClr val="bg1"/>
                </a:solidFill>
              </a:rPr>
            </a:br>
            <a:r>
              <a:rPr lang="fr-FR" sz="2500" dirty="0">
                <a:solidFill>
                  <a:schemeClr val="bg1"/>
                </a:solidFill>
              </a:rPr>
              <a:t>permet au groupe de renforcer</a:t>
            </a:r>
            <a:br>
              <a:rPr lang="fr-FR" sz="2500" dirty="0">
                <a:solidFill>
                  <a:schemeClr val="bg1"/>
                </a:solidFill>
              </a:rPr>
            </a:br>
            <a:r>
              <a:rPr lang="fr-FR" sz="2500" dirty="0">
                <a:solidFill>
                  <a:schemeClr val="bg1"/>
                </a:solidFill>
              </a:rPr>
              <a:t>son développement et celui</a:t>
            </a:r>
            <a:br>
              <a:rPr lang="fr-FR" sz="2500" dirty="0">
                <a:solidFill>
                  <a:schemeClr val="bg1"/>
                </a:solidFill>
              </a:rPr>
            </a:br>
            <a:r>
              <a:rPr lang="fr-FR" sz="2500" dirty="0">
                <a:solidFill>
                  <a:schemeClr val="bg1"/>
                </a:solidFill>
              </a:rPr>
              <a:t>de ses entités, d’investir</a:t>
            </a:r>
            <a:br>
              <a:rPr lang="fr-FR" sz="2500" dirty="0">
                <a:solidFill>
                  <a:schemeClr val="bg1"/>
                </a:solidFill>
              </a:rPr>
            </a:br>
            <a:r>
              <a:rPr lang="fr-FR" sz="2500" dirty="0">
                <a:solidFill>
                  <a:schemeClr val="bg1"/>
                </a:solidFill>
              </a:rPr>
              <a:t>dans l’humain et les nouveaux services et d’accroître</a:t>
            </a:r>
            <a:br>
              <a:rPr lang="fr-FR" sz="2500" dirty="0">
                <a:solidFill>
                  <a:schemeClr val="bg1"/>
                </a:solidFill>
              </a:rPr>
            </a:br>
            <a:r>
              <a:rPr lang="fr-FR" sz="2500" dirty="0">
                <a:solidFill>
                  <a:schemeClr val="bg1"/>
                </a:solidFill>
              </a:rPr>
              <a:t>son impact positif sur la société. </a:t>
            </a:r>
          </a:p>
          <a:p>
            <a:pPr algn="ctr"/>
            <a:r>
              <a:rPr lang="fr-FR" sz="2500" b="0" dirty="0">
                <a:solidFill>
                  <a:schemeClr val="bg1"/>
                </a:solidFill>
              </a:rPr>
              <a:t>Il s’articule autour</a:t>
            </a:r>
            <a:br>
              <a:rPr lang="fr-FR" sz="2500" b="0" dirty="0">
                <a:solidFill>
                  <a:schemeClr val="bg1"/>
                </a:solidFill>
              </a:rPr>
            </a:br>
            <a:r>
              <a:rPr lang="fr-FR" sz="2500" b="0" dirty="0">
                <a:solidFill>
                  <a:schemeClr val="bg1"/>
                </a:solidFill>
              </a:rPr>
              <a:t>de 4 axes complémentaires :</a:t>
            </a:r>
          </a:p>
        </p:txBody>
      </p:sp>
    </p:spTree>
    <p:extLst>
      <p:ext uri="{BB962C8B-B14F-4D97-AF65-F5344CB8AC3E}">
        <p14:creationId xmlns:p14="http://schemas.microsoft.com/office/powerpoint/2010/main" val="3989646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146F7BF7-B648-67A4-2613-644315A72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groupe en chiffres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0A539F-E463-B370-D681-1AA1AE0D6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Novembre 2024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77DBF95-32CC-F63F-98F7-336A52E2FBA6}"/>
              </a:ext>
            </a:extLst>
          </p:cNvPr>
          <p:cNvSpPr txBox="1"/>
          <p:nvPr/>
        </p:nvSpPr>
        <p:spPr>
          <a:xfrm>
            <a:off x="6033737" y="2690103"/>
            <a:ext cx="3039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46 000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collaborateurs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06AD601-4074-61B2-83C1-14582A631FF6}"/>
              </a:ext>
            </a:extLst>
          </p:cNvPr>
          <p:cNvSpPr txBox="1"/>
          <p:nvPr/>
        </p:nvSpPr>
        <p:spPr>
          <a:xfrm>
            <a:off x="2900918" y="2653944"/>
            <a:ext cx="34985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1 800 établissements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de soins et de services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1ABD94C-9809-A53B-8127-581C3E30E555}"/>
              </a:ext>
            </a:extLst>
          </p:cNvPr>
          <p:cNvSpPr txBox="1"/>
          <p:nvPr/>
        </p:nvSpPr>
        <p:spPr>
          <a:xfrm>
            <a:off x="8881351" y="2682187"/>
            <a:ext cx="3039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10 000 élus</a:t>
            </a:r>
            <a:br>
              <a:rPr lang="fr-FR" sz="2000" b="1" dirty="0">
                <a:solidFill>
                  <a:schemeClr val="bg1"/>
                </a:solidFill>
              </a:rPr>
            </a:br>
            <a:r>
              <a:rPr lang="fr-FR" sz="2000" dirty="0">
                <a:solidFill>
                  <a:schemeClr val="bg1"/>
                </a:solidFill>
              </a:rPr>
              <a:t>dont </a:t>
            </a:r>
            <a:r>
              <a:rPr lang="fr-FR" sz="2000" b="1" dirty="0">
                <a:solidFill>
                  <a:schemeClr val="bg1"/>
                </a:solidFill>
              </a:rPr>
              <a:t>2 600 délégués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308F060-5C5B-6433-8133-EF1E3FB78E7D}"/>
              </a:ext>
            </a:extLst>
          </p:cNvPr>
          <p:cNvSpPr txBox="1"/>
          <p:nvPr/>
        </p:nvSpPr>
        <p:spPr>
          <a:xfrm>
            <a:off x="4029887" y="5092387"/>
            <a:ext cx="3039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10,5 millions</a:t>
            </a:r>
            <a:br>
              <a:rPr lang="fr-FR" sz="2000" b="1" dirty="0">
                <a:solidFill>
                  <a:schemeClr val="bg1"/>
                </a:solidFill>
              </a:rPr>
            </a:br>
            <a:r>
              <a:rPr lang="fr-FR" sz="2000" b="1" dirty="0">
                <a:solidFill>
                  <a:schemeClr val="bg1"/>
                </a:solidFill>
              </a:rPr>
              <a:t>de personnes protégées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BA851C5-0AEE-E26E-4289-5562DBEC2ED7}"/>
              </a:ext>
            </a:extLst>
          </p:cNvPr>
          <p:cNvSpPr txBox="1"/>
          <p:nvPr/>
        </p:nvSpPr>
        <p:spPr>
          <a:xfrm>
            <a:off x="7259651" y="5072210"/>
            <a:ext cx="4392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95 000 entreprises clientes</a:t>
            </a:r>
            <a:br>
              <a:rPr lang="fr-FR" sz="2000" b="1" dirty="0">
                <a:solidFill>
                  <a:schemeClr val="bg1"/>
                </a:solidFill>
              </a:rPr>
            </a:br>
            <a:r>
              <a:rPr lang="fr-FR" sz="2000" dirty="0">
                <a:solidFill>
                  <a:schemeClr val="bg1"/>
                </a:solidFill>
              </a:rPr>
              <a:t>en santé et prévoyance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C42DAB5-5923-D77C-91AC-9090823875AE}"/>
              </a:ext>
            </a:extLst>
          </p:cNvPr>
          <p:cNvSpPr txBox="1"/>
          <p:nvPr/>
        </p:nvSpPr>
        <p:spPr>
          <a:xfrm>
            <a:off x="215189" y="3797754"/>
            <a:ext cx="303979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chemeClr val="accent1"/>
                </a:solidFill>
              </a:rPr>
              <a:t>10,4 milliards</a:t>
            </a:r>
            <a:br>
              <a:rPr lang="fr-FR" sz="2000" b="1" dirty="0">
                <a:solidFill>
                  <a:schemeClr val="bg1"/>
                </a:solidFill>
              </a:rPr>
            </a:br>
            <a:r>
              <a:rPr lang="fr-FR" sz="2000" dirty="0">
                <a:solidFill>
                  <a:schemeClr val="bg1"/>
                </a:solidFill>
              </a:rPr>
              <a:t>d’euros de chiffre d’affaires</a:t>
            </a:r>
          </a:p>
        </p:txBody>
      </p:sp>
      <p:pic>
        <p:nvPicPr>
          <p:cNvPr id="24" name="Image 23" descr="Une image contenant cercle, Symétrie&#10;&#10;Description générée automatiquement">
            <a:extLst>
              <a:ext uri="{FF2B5EF4-FFF2-40B4-BE49-F238E27FC236}">
                <a16:creationId xmlns:a16="http://schemas.microsoft.com/office/drawing/2014/main" id="{E6814B10-E455-57D0-5F66-AAB228609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403" y="1465943"/>
            <a:ext cx="1188001" cy="1188001"/>
          </a:xfrm>
          <a:prstGeom prst="rect">
            <a:avLst/>
          </a:prstGeom>
        </p:spPr>
      </p:pic>
      <p:pic>
        <p:nvPicPr>
          <p:cNvPr id="26" name="Image 25" descr="Une image contenant croquis, blanc, silhouette, art&#10;&#10;Description générée automatiquement">
            <a:extLst>
              <a:ext uri="{FF2B5EF4-FFF2-40B4-BE49-F238E27FC236}">
                <a16:creationId xmlns:a16="http://schemas.microsoft.com/office/drawing/2014/main" id="{621EBCFB-4DB7-C21B-E0D5-DE561DBC54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577" y="3576527"/>
            <a:ext cx="1737069" cy="1737069"/>
          </a:xfrm>
          <a:prstGeom prst="rect">
            <a:avLst/>
          </a:prstGeom>
        </p:spPr>
      </p:pic>
      <p:pic>
        <p:nvPicPr>
          <p:cNvPr id="30" name="Image 29" descr="Une image contenant logo, symbole, Graphique, Police&#10;&#10;Description générée automatiquement">
            <a:extLst>
              <a:ext uri="{FF2B5EF4-FFF2-40B4-BE49-F238E27FC236}">
                <a16:creationId xmlns:a16="http://schemas.microsoft.com/office/drawing/2014/main" id="{DA5861EE-35FE-8B2D-302A-1FD44A7B0D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513" y="1495726"/>
            <a:ext cx="1188001" cy="1188001"/>
          </a:xfrm>
          <a:prstGeom prst="rect">
            <a:avLst/>
          </a:prstGeom>
        </p:spPr>
      </p:pic>
      <p:pic>
        <p:nvPicPr>
          <p:cNvPr id="32" name="Image 31" descr="Une image contenant Graphique, symbole, clipart, blanc&#10;&#10;Description générée automatiquement">
            <a:extLst>
              <a:ext uri="{FF2B5EF4-FFF2-40B4-BE49-F238E27FC236}">
                <a16:creationId xmlns:a16="http://schemas.microsoft.com/office/drawing/2014/main" id="{5EF06AB3-0178-125D-C740-2FB7678080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37" y="2284477"/>
            <a:ext cx="1554163" cy="1551538"/>
          </a:xfrm>
          <a:prstGeom prst="rect">
            <a:avLst/>
          </a:prstGeom>
        </p:spPr>
      </p:pic>
      <p:pic>
        <p:nvPicPr>
          <p:cNvPr id="9" name="Image 8" descr="Une image contenant logo, symbole, capture d’écran, conception&#10;&#10;Description générée automatiquement">
            <a:extLst>
              <a:ext uri="{FF2B5EF4-FFF2-40B4-BE49-F238E27FC236}">
                <a16:creationId xmlns:a16="http://schemas.microsoft.com/office/drawing/2014/main" id="{0BB692AD-A864-3BA6-010A-A8F7308218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343" y="3774678"/>
            <a:ext cx="1323341" cy="132334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0774346-9670-E270-5BFF-F705AEA863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638" y="1189041"/>
            <a:ext cx="1801372" cy="18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20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ADBFD12C-BD12-D187-D87C-3705CA97B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une santé accessible à tous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46B241-1262-24BA-949E-BC92B2D66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Groupe VYV est issu de l’union de plusieurs acteurs mutualistes et de l’économie sociale et solidaire :</a:t>
            </a:r>
          </a:p>
          <a:p>
            <a:pPr lvl="1"/>
            <a:r>
              <a:rPr lang="fr-FR" dirty="0"/>
              <a:t>Harmonie Mutuelle, MGEN, MMG, MNT, </a:t>
            </a:r>
            <a:r>
              <a:rPr lang="fr-FR" dirty="0" err="1"/>
              <a:t>Smacl</a:t>
            </a:r>
            <a:r>
              <a:rPr lang="fr-FR" dirty="0"/>
              <a:t> Assurances, VYV</a:t>
            </a:r>
            <a:r>
              <a:rPr lang="fr-FR" baseline="30000" dirty="0"/>
              <a:t>3</a:t>
            </a:r>
            <a:r>
              <a:rPr lang="fr-FR" dirty="0"/>
              <a:t> et Groupe Arcade-VYV</a:t>
            </a:r>
          </a:p>
          <a:p>
            <a:pPr lvl="2"/>
            <a:endParaRPr lang="fr-FR" dirty="0"/>
          </a:p>
          <a:p>
            <a:pPr lvl="2"/>
            <a:r>
              <a:rPr lang="fr-FR" dirty="0"/>
              <a:t>Son manifeste </a:t>
            </a:r>
            <a:r>
              <a:rPr lang="fr-FR" b="1" dirty="0"/>
              <a:t>« La santé est un droit », </a:t>
            </a:r>
            <a:r>
              <a:rPr lang="fr-FR" dirty="0"/>
              <a:t>son plan stratégique </a:t>
            </a:r>
            <a:r>
              <a:rPr lang="fr-FR" b="1" dirty="0"/>
              <a:t>« VYV 2025 » </a:t>
            </a:r>
            <a:r>
              <a:rPr lang="fr-FR" dirty="0"/>
              <a:t>et sa raison d’agir,</a:t>
            </a:r>
            <a:br>
              <a:rPr lang="fr-FR" dirty="0"/>
            </a:br>
            <a:r>
              <a:rPr lang="fr-FR" dirty="0"/>
              <a:t>portent la promesse du groupe et constituent sa feuille de route.</a:t>
            </a:r>
          </a:p>
          <a:p>
            <a:pPr lvl="2"/>
            <a:r>
              <a:rPr lang="fr-FR" dirty="0"/>
              <a:t>Le Groupe VYV est un groupe français de </a:t>
            </a:r>
            <a:r>
              <a:rPr lang="fr-FR" b="1" dirty="0"/>
              <a:t>référence en santé et protection sociale.</a:t>
            </a:r>
          </a:p>
          <a:p>
            <a:pPr lvl="2"/>
            <a:endParaRPr lang="fr-FR" dirty="0"/>
          </a:p>
          <a:p>
            <a:pPr lvl="2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6CECFC-5C6C-62AC-C759-7BF5AD603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Novembre 2024</a:t>
            </a:r>
          </a:p>
        </p:txBody>
      </p:sp>
      <p:pic>
        <p:nvPicPr>
          <p:cNvPr id="2" name="Image 1" descr="Une image contenant texte, Police, capture d’écran, Graphique">
            <a:extLst>
              <a:ext uri="{FF2B5EF4-FFF2-40B4-BE49-F238E27FC236}">
                <a16:creationId xmlns:a16="http://schemas.microsoft.com/office/drawing/2014/main" id="{146BC3C1-A536-2186-11BE-850BB511E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586" y="4384950"/>
            <a:ext cx="8880828" cy="22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97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31DBB6-86A5-909A-3EBD-A2540BCD4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 cœur de notre action :</a:t>
            </a:r>
            <a:br>
              <a:rPr lang="fr-FR" dirty="0"/>
            </a:br>
            <a:r>
              <a:rPr lang="fr-FR" dirty="0"/>
              <a:t>le droit à la santé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BF748E-17DB-9CC0-73A6-2CB44E997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fr-FR" dirty="0"/>
              <a:t>Bien qu’il fasse partie intégrante de notre Constitution, le droit à la santé n’est malheureusement</a:t>
            </a:r>
            <a:br>
              <a:rPr lang="fr-FR" dirty="0"/>
            </a:br>
            <a:r>
              <a:rPr lang="fr-FR" dirty="0"/>
              <a:t>pas garanti pour tous. Inégalités sociales, déséquilibres territoriaux, déserts médicaux, paupérisation</a:t>
            </a:r>
            <a:br>
              <a:rPr lang="fr-FR" dirty="0"/>
            </a:br>
            <a:r>
              <a:rPr lang="fr-FR" dirty="0"/>
              <a:t>de l’hôpital public… Les constats sont terribles et leurs conséquences sont à nos yeux inacceptables.</a:t>
            </a:r>
          </a:p>
          <a:p>
            <a:pPr lvl="2"/>
            <a:endParaRPr lang="fr-FR" dirty="0"/>
          </a:p>
          <a:p>
            <a:pPr lvl="1"/>
            <a:r>
              <a:rPr lang="fr-FR" dirty="0"/>
              <a:t>Le Groupe VYV refuse ce recul de l’accès aux soins ainsi que la marchandisation</a:t>
            </a:r>
            <a:br>
              <a:rPr lang="fr-FR" dirty="0"/>
            </a:br>
            <a:r>
              <a:rPr lang="fr-FR" dirty="0"/>
              <a:t>de la santé. </a:t>
            </a:r>
          </a:p>
          <a:p>
            <a:pPr lvl="1"/>
            <a:endParaRPr lang="fr-FR" dirty="0"/>
          </a:p>
          <a:p>
            <a:pPr lvl="2"/>
            <a:r>
              <a:rPr lang="fr-FR" dirty="0"/>
              <a:t>Fort de sa vision humaniste et mutualiste de la santé, </a:t>
            </a:r>
            <a:r>
              <a:rPr lang="fr-FR" b="1" dirty="0"/>
              <a:t>le Groupe VYV fait de l’effectivité</a:t>
            </a:r>
            <a:br>
              <a:rPr lang="fr-FR" b="1" dirty="0"/>
            </a:br>
            <a:r>
              <a:rPr lang="fr-FR" b="1" dirty="0"/>
              <a:t>du droit à la santé sa raison d’agir et le cœur de son engagement</a:t>
            </a:r>
            <a:r>
              <a:rPr lang="fr-FR" dirty="0"/>
              <a:t>. Ce droit engage la société</a:t>
            </a:r>
            <a:br>
              <a:rPr lang="fr-FR" dirty="0"/>
            </a:br>
            <a:r>
              <a:rPr lang="fr-FR" dirty="0"/>
              <a:t>comme il nous engage nous-même en tant que groupe de référence de santé et de protection sociale.</a:t>
            </a:r>
          </a:p>
          <a:p>
            <a:pPr lvl="2"/>
            <a:endParaRPr lang="fr-FR" dirty="0"/>
          </a:p>
          <a:p>
            <a:pPr lvl="2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B5CB92-B5BC-13B7-3479-9555C6EF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Novembre 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1041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69AFD0-E66D-ABD5-08FB-1F4FC8555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santé est un droit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E0CDC4-B865-C60D-C1F3-2A8B31C30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fr-FR" dirty="0"/>
              <a:t>C’est pourquoi, au-delà des constats et des simples indignations, nous mettons en œuvre de véritables solutions afin que chacun, dans le respect d’une égale dignité, soit en mesure d’accéder à ce droit fondamental :</a:t>
            </a:r>
          </a:p>
          <a:p>
            <a:pPr lvl="2"/>
            <a:endParaRPr lang="fr-FR" dirty="0"/>
          </a:p>
          <a:p>
            <a:pPr lvl="3"/>
            <a:r>
              <a:rPr lang="fr-FR" b="1" dirty="0"/>
              <a:t>en agissant sur l’ensemble des déterminants de santé </a:t>
            </a:r>
            <a:r>
              <a:rPr lang="fr-FR" dirty="0"/>
              <a:t>et dans toutes leurs dimensions</a:t>
            </a:r>
          </a:p>
          <a:p>
            <a:pPr lvl="3"/>
            <a:r>
              <a:rPr lang="fr-FR" b="1" dirty="0"/>
              <a:t>en devenant l’acteur d’une protection sociale globale </a:t>
            </a:r>
            <a:r>
              <a:rPr lang="fr-FR" dirty="0"/>
              <a:t>à travers une offre étendue</a:t>
            </a:r>
          </a:p>
          <a:p>
            <a:pPr lvl="3"/>
            <a:r>
              <a:rPr lang="fr-FR" b="1" dirty="0"/>
              <a:t>en étant le fer de lance de la performance solidaire </a:t>
            </a:r>
            <a:r>
              <a:rPr lang="fr-FR" dirty="0"/>
              <a:t>en mobilisant tous les acteurs</a:t>
            </a:r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1F43EB-54CA-60B2-51C0-33C5182F6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Novembre 2024</a:t>
            </a:r>
          </a:p>
        </p:txBody>
      </p:sp>
      <p:sp>
        <p:nvSpPr>
          <p:cNvPr id="7" name="Graphique 8">
            <a:extLst>
              <a:ext uri="{FF2B5EF4-FFF2-40B4-BE49-F238E27FC236}">
                <a16:creationId xmlns:a16="http://schemas.microsoft.com/office/drawing/2014/main" id="{8E8B765A-9CAC-0D0A-1403-B48BAC213763}"/>
              </a:ext>
            </a:extLst>
          </p:cNvPr>
          <p:cNvSpPr/>
          <p:nvPr/>
        </p:nvSpPr>
        <p:spPr>
          <a:xfrm rot="5400000">
            <a:off x="64296" y="3572344"/>
            <a:ext cx="4729773" cy="6571310"/>
          </a:xfrm>
          <a:custGeom>
            <a:avLst/>
            <a:gdLst>
              <a:gd name="connsiteX0" fmla="*/ 5868536 w 7091530"/>
              <a:gd name="connsiteY0" fmla="*/ 6093845 h 9852616"/>
              <a:gd name="connsiteX1" fmla="*/ 5746080 w 7091530"/>
              <a:gd name="connsiteY1" fmla="*/ 5391023 h 9852616"/>
              <a:gd name="connsiteX2" fmla="*/ 7032237 w 7091530"/>
              <a:gd name="connsiteY2" fmla="*/ 3384233 h 9852616"/>
              <a:gd name="connsiteX3" fmla="*/ 5146418 w 7091530"/>
              <a:gd name="connsiteY3" fmla="*/ 2820194 h 9852616"/>
              <a:gd name="connsiteX4" fmla="*/ 5524918 w 7091530"/>
              <a:gd name="connsiteY4" fmla="*/ 1360372 h 9852616"/>
              <a:gd name="connsiteX5" fmla="*/ 4255089 w 7091530"/>
              <a:gd name="connsiteY5" fmla="*/ 1660204 h 9852616"/>
              <a:gd name="connsiteX6" fmla="*/ 3698471 w 7091530"/>
              <a:gd name="connsiteY6" fmla="*/ 0 h 9852616"/>
              <a:gd name="connsiteX7" fmla="*/ 3600506 w 7091530"/>
              <a:gd name="connsiteY7" fmla="*/ 4453 h 9852616"/>
              <a:gd name="connsiteX8" fmla="*/ 2940729 w 7091530"/>
              <a:gd name="connsiteY8" fmla="*/ 1295063 h 9852616"/>
              <a:gd name="connsiteX9" fmla="*/ 2725504 w 7091530"/>
              <a:gd name="connsiteY9" fmla="*/ 1277993 h 9852616"/>
              <a:gd name="connsiteX10" fmla="*/ 1628597 w 7091530"/>
              <a:gd name="connsiteY10" fmla="*/ 1237917 h 9852616"/>
              <a:gd name="connsiteX11" fmla="*/ 2078344 w 7091530"/>
              <a:gd name="connsiteY11" fmla="*/ 2699964 h 9852616"/>
              <a:gd name="connsiteX12" fmla="*/ 1126900 w 7091530"/>
              <a:gd name="connsiteY12" fmla="*/ 2788281 h 9852616"/>
              <a:gd name="connsiteX13" fmla="*/ 1797809 w 7091530"/>
              <a:gd name="connsiteY13" fmla="*/ 4696365 h 9852616"/>
              <a:gd name="connsiteX14" fmla="*/ 18118 w 7091530"/>
              <a:gd name="connsiteY14" fmla="*/ 5340557 h 9852616"/>
              <a:gd name="connsiteX15" fmla="*/ 1775544 w 7091530"/>
              <a:gd name="connsiteY15" fmla="*/ 7999703 h 9852616"/>
              <a:gd name="connsiteX16" fmla="*/ 2528833 w 7091530"/>
              <a:gd name="connsiteY16" fmla="*/ 9792009 h 9852616"/>
              <a:gd name="connsiteX17" fmla="*/ 4320398 w 7091530"/>
              <a:gd name="connsiteY17" fmla="*/ 8100636 h 9852616"/>
              <a:gd name="connsiteX18" fmla="*/ 5867794 w 7091530"/>
              <a:gd name="connsiteY18" fmla="*/ 6094587 h 985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091530" h="9852616">
                <a:moveTo>
                  <a:pt x="5868536" y="6093845"/>
                </a:moveTo>
                <a:cubicBezTo>
                  <a:pt x="5401720" y="5715345"/>
                  <a:pt x="5366838" y="5653004"/>
                  <a:pt x="5746080" y="5391023"/>
                </a:cubicBezTo>
                <a:cubicBezTo>
                  <a:pt x="6680455" y="4744605"/>
                  <a:pt x="7289765" y="3907453"/>
                  <a:pt x="7032237" y="3384233"/>
                </a:cubicBezTo>
                <a:cubicBezTo>
                  <a:pt x="6760608" y="2831326"/>
                  <a:pt x="5799515" y="2817967"/>
                  <a:pt x="5146418" y="2820194"/>
                </a:cubicBezTo>
                <a:cubicBezTo>
                  <a:pt x="5659248" y="2318496"/>
                  <a:pt x="5801000" y="1608995"/>
                  <a:pt x="5524918" y="1360372"/>
                </a:cubicBezTo>
                <a:cubicBezTo>
                  <a:pt x="5309692" y="1165928"/>
                  <a:pt x="4828775" y="1131788"/>
                  <a:pt x="4255089" y="1660204"/>
                </a:cubicBezTo>
                <a:cubicBezTo>
                  <a:pt x="4838423" y="393343"/>
                  <a:pt x="4228371" y="0"/>
                  <a:pt x="3698471" y="0"/>
                </a:cubicBezTo>
                <a:cubicBezTo>
                  <a:pt x="3665074" y="0"/>
                  <a:pt x="3632419" y="1484"/>
                  <a:pt x="3600506" y="4453"/>
                </a:cubicBezTo>
                <a:cubicBezTo>
                  <a:pt x="2628282" y="94254"/>
                  <a:pt x="3134432" y="1144405"/>
                  <a:pt x="2940729" y="1295063"/>
                </a:cubicBezTo>
                <a:cubicBezTo>
                  <a:pt x="2902137" y="1324749"/>
                  <a:pt x="2833117" y="1343303"/>
                  <a:pt x="2725504" y="1277993"/>
                </a:cubicBezTo>
                <a:cubicBezTo>
                  <a:pt x="2186699" y="953671"/>
                  <a:pt x="1820816" y="971483"/>
                  <a:pt x="1628597" y="1237917"/>
                </a:cubicBezTo>
                <a:cubicBezTo>
                  <a:pt x="1388881" y="1570403"/>
                  <a:pt x="1694649" y="2340761"/>
                  <a:pt x="2078344" y="2699964"/>
                </a:cubicBezTo>
                <a:cubicBezTo>
                  <a:pt x="2078344" y="2699964"/>
                  <a:pt x="1446027" y="2640592"/>
                  <a:pt x="1126900" y="2788281"/>
                </a:cubicBezTo>
                <a:cubicBezTo>
                  <a:pt x="688285" y="2990890"/>
                  <a:pt x="633366" y="3535633"/>
                  <a:pt x="1797809" y="4696365"/>
                </a:cubicBezTo>
                <a:cubicBezTo>
                  <a:pt x="919838" y="4691170"/>
                  <a:pt x="145769" y="4798041"/>
                  <a:pt x="18118" y="5340557"/>
                </a:cubicBezTo>
                <a:cubicBezTo>
                  <a:pt x="-211950" y="6318719"/>
                  <a:pt x="1826011" y="6625229"/>
                  <a:pt x="1775544" y="7999703"/>
                </a:cubicBezTo>
                <a:cubicBezTo>
                  <a:pt x="1739921" y="8968958"/>
                  <a:pt x="1992996" y="9621313"/>
                  <a:pt x="2528833" y="9792009"/>
                </a:cubicBezTo>
                <a:cubicBezTo>
                  <a:pt x="3388250" y="10065123"/>
                  <a:pt x="4200911" y="9400151"/>
                  <a:pt x="4320398" y="8100636"/>
                </a:cubicBezTo>
                <a:cubicBezTo>
                  <a:pt x="6346485" y="8217896"/>
                  <a:pt x="7090867" y="7087593"/>
                  <a:pt x="5867794" y="6094587"/>
                </a:cubicBezTo>
              </a:path>
            </a:pathLst>
          </a:custGeom>
          <a:gradFill flip="none" rotWithShape="1">
            <a:gsLst>
              <a:gs pos="0">
                <a:srgbClr val="A61680"/>
              </a:gs>
              <a:gs pos="100000">
                <a:srgbClr val="EBA4A7"/>
              </a:gs>
            </a:gsLst>
            <a:lin ang="1860000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405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296CAC1B-6F0A-AAD2-EDA5-818246522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Agir pour une santé globale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C483E4AC-778A-D3BD-89E6-B341D0DC3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700" y="1728000"/>
            <a:ext cx="5006300" cy="4500000"/>
          </a:xfrm>
        </p:spPr>
        <p:txBody>
          <a:bodyPr/>
          <a:lstStyle/>
          <a:p>
            <a:r>
              <a:rPr lang="fr-FR" dirty="0">
                <a:solidFill>
                  <a:schemeClr val="accent5"/>
                </a:solidFill>
              </a:rPr>
              <a:t>Assurance</a:t>
            </a:r>
          </a:p>
          <a:p>
            <a:pPr lvl="2"/>
            <a:r>
              <a:rPr lang="fr-FR" dirty="0"/>
              <a:t>Assurance santé, prévoyance, épargne retraite, dépendance, protection financière,</a:t>
            </a:r>
            <a:br>
              <a:rPr lang="fr-FR" dirty="0"/>
            </a:br>
            <a:r>
              <a:rPr lang="fr-FR" dirty="0"/>
              <a:t>assurance de biens… Protéger est le cœur</a:t>
            </a:r>
            <a:br>
              <a:rPr lang="fr-FR" dirty="0"/>
            </a:br>
            <a:r>
              <a:rPr lang="fr-FR" dirty="0"/>
              <a:t>de métier du groupe.</a:t>
            </a:r>
          </a:p>
          <a:p>
            <a:r>
              <a:rPr lang="fr-FR" dirty="0">
                <a:solidFill>
                  <a:schemeClr val="accent2"/>
                </a:solidFill>
              </a:rPr>
              <a:t>Soins et accompagnement</a:t>
            </a:r>
          </a:p>
          <a:p>
            <a:pPr lvl="2"/>
            <a:r>
              <a:rPr lang="fr-FR" dirty="0"/>
              <a:t>Au sein du Groupe VYV, VYV</a:t>
            </a:r>
            <a:r>
              <a:rPr lang="fr-FR" baseline="30000" dirty="0"/>
              <a:t>3</a:t>
            </a:r>
            <a:r>
              <a:rPr lang="fr-FR" dirty="0"/>
              <a:t>  favorise l’accès</a:t>
            </a:r>
            <a:br>
              <a:rPr lang="fr-FR" dirty="0"/>
            </a:br>
            <a:r>
              <a:rPr lang="fr-FR" dirty="0"/>
              <a:t>aux soins par une offre de proximité qualitative</a:t>
            </a:r>
            <a:br>
              <a:rPr lang="fr-FR" dirty="0"/>
            </a:br>
            <a:r>
              <a:rPr lang="fr-FR" dirty="0"/>
              <a:t>et innovante.</a:t>
            </a:r>
          </a:p>
          <a:p>
            <a:r>
              <a:rPr lang="fr-FR" dirty="0">
                <a:solidFill>
                  <a:schemeClr val="accent4"/>
                </a:solidFill>
              </a:rPr>
              <a:t>Logement</a:t>
            </a:r>
            <a:r>
              <a:rPr lang="fr-FR" dirty="0"/>
              <a:t> </a:t>
            </a:r>
          </a:p>
          <a:p>
            <a:pPr lvl="2"/>
            <a:r>
              <a:rPr lang="fr-FR" dirty="0"/>
              <a:t>Le logement est un déterminant de santé</a:t>
            </a:r>
            <a:br>
              <a:rPr lang="fr-FR" dirty="0"/>
            </a:br>
            <a:r>
              <a:rPr lang="fr-FR" dirty="0"/>
              <a:t>majeur et une condition essentielle</a:t>
            </a:r>
            <a:br>
              <a:rPr lang="fr-FR" dirty="0"/>
            </a:br>
            <a:r>
              <a:rPr lang="fr-FR" dirty="0"/>
              <a:t>du mieux-vivre.</a:t>
            </a:r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6BFA86-A481-1A69-93A1-0B319A7BF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Novembre 2024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68FF51AD-1736-C079-434A-BB789C7D51E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40000" y="1728000"/>
            <a:ext cx="5400000" cy="4500000"/>
          </a:xfrm>
        </p:spPr>
        <p:txBody>
          <a:bodyPr anchor="ctr" anchorCtr="0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Pour accompagner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les particuliers, 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les employeurs publics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et privés, le Groupe VYV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a structuré son offre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autour de 3 métiers.</a:t>
            </a:r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529DEFE2-0D90-A2AF-BA17-098DEAF42D28}"/>
              </a:ext>
            </a:extLst>
          </p:cNvPr>
          <p:cNvGrpSpPr/>
          <p:nvPr/>
        </p:nvGrpSpPr>
        <p:grpSpPr>
          <a:xfrm>
            <a:off x="1844723" y="5303830"/>
            <a:ext cx="530961" cy="506549"/>
            <a:chOff x="6639492" y="2996030"/>
            <a:chExt cx="1053765" cy="1005316"/>
          </a:xfrm>
        </p:grpSpPr>
        <p:pic>
          <p:nvPicPr>
            <p:cNvPr id="6" name="Graphique 5">
              <a:extLst>
                <a:ext uri="{FF2B5EF4-FFF2-40B4-BE49-F238E27FC236}">
                  <a16:creationId xmlns:a16="http://schemas.microsoft.com/office/drawing/2014/main" id="{994BEADF-7304-D378-E8B0-AD06D7E06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639492" y="2996030"/>
              <a:ext cx="1053765" cy="1005316"/>
            </a:xfrm>
            <a:prstGeom prst="rect">
              <a:avLst/>
            </a:prstGeom>
          </p:spPr>
        </p:pic>
        <p:pic>
          <p:nvPicPr>
            <p:cNvPr id="7" name="Image 6" descr="Une image contenant symbole, clipart, conception&#10;&#10;Description générée automatiquement">
              <a:extLst>
                <a:ext uri="{FF2B5EF4-FFF2-40B4-BE49-F238E27FC236}">
                  <a16:creationId xmlns:a16="http://schemas.microsoft.com/office/drawing/2014/main" id="{B19D4386-64B4-5421-0D13-6DAF505E2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8045" y="3021167"/>
              <a:ext cx="956659" cy="955043"/>
            </a:xfrm>
            <a:prstGeom prst="rect">
              <a:avLst/>
            </a:prstGeom>
          </p:spPr>
        </p:pic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1FC15850-195C-3FE6-035F-24238C31E051}"/>
              </a:ext>
            </a:extLst>
          </p:cNvPr>
          <p:cNvGrpSpPr/>
          <p:nvPr/>
        </p:nvGrpSpPr>
        <p:grpSpPr>
          <a:xfrm>
            <a:off x="2900919" y="5284782"/>
            <a:ext cx="547214" cy="522054"/>
            <a:chOff x="5858934" y="2598977"/>
            <a:chExt cx="2177058" cy="2076963"/>
          </a:xfrm>
        </p:grpSpPr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EDE464C2-751B-DFD7-73B9-A6DCD300C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858934" y="2598977"/>
              <a:ext cx="2177058" cy="2076963"/>
            </a:xfrm>
            <a:prstGeom prst="rect">
              <a:avLst/>
            </a:prstGeom>
          </p:spPr>
        </p:pic>
        <p:pic>
          <p:nvPicPr>
            <p:cNvPr id="13" name="Image 12" descr="Une image contenant symbole&#10;&#10;Description générée automatiquement">
              <a:extLst>
                <a:ext uri="{FF2B5EF4-FFF2-40B4-BE49-F238E27FC236}">
                  <a16:creationId xmlns:a16="http://schemas.microsoft.com/office/drawing/2014/main" id="{6E424606-93A8-4E55-0793-7FEA8E5AE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882" y="2669877"/>
              <a:ext cx="1935163" cy="1935163"/>
            </a:xfrm>
            <a:prstGeom prst="rect">
              <a:avLst/>
            </a:prstGeom>
          </p:spPr>
        </p:pic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082557B-E9C6-A302-40C1-EFEE33B07998}"/>
              </a:ext>
            </a:extLst>
          </p:cNvPr>
          <p:cNvGrpSpPr/>
          <p:nvPr/>
        </p:nvGrpSpPr>
        <p:grpSpPr>
          <a:xfrm>
            <a:off x="3930575" y="5283959"/>
            <a:ext cx="547214" cy="546290"/>
            <a:chOff x="7453034" y="2362189"/>
            <a:chExt cx="1804420" cy="1801372"/>
          </a:xfrm>
        </p:grpSpPr>
        <p:pic>
          <p:nvPicPr>
            <p:cNvPr id="15" name="Graphique 14">
              <a:extLst>
                <a:ext uri="{FF2B5EF4-FFF2-40B4-BE49-F238E27FC236}">
                  <a16:creationId xmlns:a16="http://schemas.microsoft.com/office/drawing/2014/main" id="{A5E26083-0B55-C4FB-74F3-51C50E4C9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467925" y="2416352"/>
              <a:ext cx="1774638" cy="1693046"/>
            </a:xfrm>
            <a:prstGeom prst="rect">
              <a:avLst/>
            </a:prstGeom>
          </p:spPr>
        </p:pic>
        <p:pic>
          <p:nvPicPr>
            <p:cNvPr id="16" name="Image 15" descr="Une image contenant silhouette&#10;&#10;Description générée automatiquement">
              <a:extLst>
                <a:ext uri="{FF2B5EF4-FFF2-40B4-BE49-F238E27FC236}">
                  <a16:creationId xmlns:a16="http://schemas.microsoft.com/office/drawing/2014/main" id="{78F36FC4-1600-5840-EB84-009436644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3034" y="2362189"/>
              <a:ext cx="1804420" cy="180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0094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51F92F-C7AF-08D3-B894-119B674BD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Novembre 2024</a:t>
            </a:r>
            <a:endParaRPr lang="fr-FR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FADC257D-46A3-10A2-0C2C-C5E21E573D11}"/>
              </a:ext>
            </a:extLst>
          </p:cNvPr>
          <p:cNvGrpSpPr/>
          <p:nvPr/>
        </p:nvGrpSpPr>
        <p:grpSpPr>
          <a:xfrm>
            <a:off x="1427501" y="3165546"/>
            <a:ext cx="1244416" cy="1187201"/>
            <a:chOff x="6639492" y="2996030"/>
            <a:chExt cx="1053765" cy="1005316"/>
          </a:xfrm>
        </p:grpSpPr>
        <p:pic>
          <p:nvPicPr>
            <p:cNvPr id="5" name="Graphique 4">
              <a:extLst>
                <a:ext uri="{FF2B5EF4-FFF2-40B4-BE49-F238E27FC236}">
                  <a16:creationId xmlns:a16="http://schemas.microsoft.com/office/drawing/2014/main" id="{CE1AAD49-ED12-FED1-E64D-ABD7E8F81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639492" y="2996030"/>
              <a:ext cx="1053765" cy="1005316"/>
            </a:xfrm>
            <a:prstGeom prst="rect">
              <a:avLst/>
            </a:prstGeom>
          </p:spPr>
        </p:pic>
        <p:pic>
          <p:nvPicPr>
            <p:cNvPr id="9" name="Image 8" descr="Une image contenant symbole, clipart, conception&#10;&#10;Description générée automatiquement">
              <a:extLst>
                <a:ext uri="{FF2B5EF4-FFF2-40B4-BE49-F238E27FC236}">
                  <a16:creationId xmlns:a16="http://schemas.microsoft.com/office/drawing/2014/main" id="{3E1BA590-2EB0-8DCC-7794-6483D6DEB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8045" y="3021167"/>
              <a:ext cx="956659" cy="955043"/>
            </a:xfrm>
            <a:prstGeom prst="rect">
              <a:avLst/>
            </a:prstGeom>
          </p:spPr>
        </p:pic>
      </p:grpSp>
      <p:sp>
        <p:nvSpPr>
          <p:cNvPr id="14" name="Titre 1">
            <a:extLst>
              <a:ext uri="{FF2B5EF4-FFF2-40B4-BE49-F238E27FC236}">
                <a16:creationId xmlns:a16="http://schemas.microsoft.com/office/drawing/2014/main" id="{9CAD9522-67A3-8C4D-61E1-6CD647FC4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0062" y="1611249"/>
            <a:ext cx="5267696" cy="2880000"/>
          </a:xfrm>
        </p:spPr>
        <p:txBody>
          <a:bodyPr/>
          <a:lstStyle/>
          <a:p>
            <a:r>
              <a:rPr lang="fr-FR" dirty="0"/>
              <a:t>Assurer le plus</a:t>
            </a:r>
            <a:br>
              <a:rPr lang="fr-FR" dirty="0"/>
            </a:br>
            <a:r>
              <a:rPr lang="fr-FR" dirty="0"/>
              <a:t>grand nombre</a:t>
            </a:r>
          </a:p>
        </p:txBody>
      </p:sp>
    </p:spTree>
    <p:extLst>
      <p:ext uri="{BB962C8B-B14F-4D97-AF65-F5344CB8AC3E}">
        <p14:creationId xmlns:p14="http://schemas.microsoft.com/office/powerpoint/2010/main" val="2501223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571F97-60CC-BEA5-A28F-72AB14C8C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Assurer le plus grand nombre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DD3EBD-D38B-CDFC-5CB1-4A2816C0E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728000"/>
            <a:ext cx="11113200" cy="1348575"/>
          </a:xfrm>
        </p:spPr>
        <p:txBody>
          <a:bodyPr/>
          <a:lstStyle/>
          <a:p>
            <a:pPr lvl="2"/>
            <a:r>
              <a:rPr lang="fr-FR" dirty="0"/>
              <a:t>Protéger est notre cœur de métier. Assurance santé, prévoyance, épargne-retraite, dépendance,</a:t>
            </a:r>
            <a:br>
              <a:rPr lang="fr-FR" dirty="0"/>
            </a:br>
            <a:r>
              <a:rPr lang="fr-FR" dirty="0"/>
              <a:t>assurance de biens et protection financière… Nous proposons à un public de plus en plus large notre offre assurantielle au-delà de la seule complémentaire santé et offrons ainsi une réponse globale aux besoins de nos adhérents.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765F05-8F10-C032-E374-B262E3A6B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Novembre 2024</a:t>
            </a:r>
          </a:p>
        </p:txBody>
      </p:sp>
      <p:pic>
        <p:nvPicPr>
          <p:cNvPr id="8" name="Image 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1F4A29A-E4DF-1218-E840-85AF0D3676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3414" y="3781426"/>
            <a:ext cx="727946" cy="80882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B61E1B8-A595-62D4-DC19-94F401478452}"/>
              </a:ext>
            </a:extLst>
          </p:cNvPr>
          <p:cNvSpPr txBox="1"/>
          <p:nvPr/>
        </p:nvSpPr>
        <p:spPr>
          <a:xfrm>
            <a:off x="4596712" y="4653760"/>
            <a:ext cx="260134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b="1" dirty="0">
                <a:solidFill>
                  <a:schemeClr val="accent5"/>
                </a:solidFill>
              </a:rPr>
              <a:t>10,5 millions</a:t>
            </a:r>
          </a:p>
          <a:p>
            <a:pPr algn="ctr"/>
            <a:r>
              <a:rPr lang="fr-FR" dirty="0"/>
              <a:t>de personnes protégées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E7814EA-C049-43B7-BE48-62BCCD0CCAE8}"/>
              </a:ext>
            </a:extLst>
          </p:cNvPr>
          <p:cNvSpPr txBox="1"/>
          <p:nvPr/>
        </p:nvSpPr>
        <p:spPr>
          <a:xfrm>
            <a:off x="1403666" y="4663125"/>
            <a:ext cx="2796194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b="1" dirty="0">
                <a:solidFill>
                  <a:schemeClr val="accent5"/>
                </a:solidFill>
              </a:rPr>
              <a:t>Top 5</a:t>
            </a:r>
          </a:p>
          <a:p>
            <a:pPr algn="ctr"/>
            <a:r>
              <a:rPr lang="fr-FR" dirty="0"/>
              <a:t>du classement prévoyance 2022</a:t>
            </a:r>
            <a:br>
              <a:rPr lang="fr-FR" dirty="0"/>
            </a:br>
            <a:r>
              <a:rPr lang="fr-FR" dirty="0"/>
              <a:t>de l’Argus de l’assurance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9A25D05-1211-E075-F880-65CD68BDAC14}"/>
              </a:ext>
            </a:extLst>
          </p:cNvPr>
          <p:cNvSpPr txBox="1"/>
          <p:nvPr/>
        </p:nvSpPr>
        <p:spPr>
          <a:xfrm>
            <a:off x="7517674" y="4647452"/>
            <a:ext cx="293573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b="1" dirty="0">
                <a:solidFill>
                  <a:schemeClr val="accent5"/>
                </a:solidFill>
              </a:rPr>
              <a:t>1</a:t>
            </a:r>
            <a:r>
              <a:rPr lang="fr-FR" sz="2500" b="1" baseline="30000" dirty="0">
                <a:solidFill>
                  <a:schemeClr val="accent5"/>
                </a:solidFill>
              </a:rPr>
              <a:t>er</a:t>
            </a:r>
            <a:r>
              <a:rPr lang="fr-FR" sz="2500" b="1" dirty="0">
                <a:solidFill>
                  <a:schemeClr val="accent5"/>
                </a:solidFill>
              </a:rPr>
              <a:t> acteur</a:t>
            </a:r>
            <a:br>
              <a:rPr lang="fr-FR" sz="2900" b="1" dirty="0">
                <a:solidFill>
                  <a:schemeClr val="accent5"/>
                </a:solidFill>
              </a:rPr>
            </a:br>
            <a:r>
              <a:rPr lang="fr-FR" dirty="0"/>
              <a:t>de l’assurance santé</a:t>
            </a:r>
            <a:br>
              <a:rPr lang="fr-FR" dirty="0"/>
            </a:br>
            <a:r>
              <a:rPr lang="fr-FR" dirty="0"/>
              <a:t> en France</a:t>
            </a:r>
          </a:p>
        </p:txBody>
      </p:sp>
      <p:pic>
        <p:nvPicPr>
          <p:cNvPr id="11" name="Image 10" descr="Une image contenant Graphique, clipart, créativité, conception&#10;&#10;Description générée automatiquement">
            <a:extLst>
              <a:ext uri="{FF2B5EF4-FFF2-40B4-BE49-F238E27FC236}">
                <a16:creationId xmlns:a16="http://schemas.microsoft.com/office/drawing/2014/main" id="{86B611F1-502A-B2E8-52AB-16072594A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442" y="3311818"/>
            <a:ext cx="1514597" cy="1514597"/>
          </a:xfrm>
          <a:prstGeom prst="rect">
            <a:avLst/>
          </a:prstGeom>
        </p:spPr>
      </p:pic>
      <p:pic>
        <p:nvPicPr>
          <p:cNvPr id="16" name="Image 15" descr="Une image contenant symbole, Graphique&#10;&#10;Description générée automatiquement">
            <a:extLst>
              <a:ext uri="{FF2B5EF4-FFF2-40B4-BE49-F238E27FC236}">
                <a16:creationId xmlns:a16="http://schemas.microsoft.com/office/drawing/2014/main" id="{FE9E7749-8621-0CEC-BBFC-4EFCE98D3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331" y="3025043"/>
            <a:ext cx="1804420" cy="18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21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 descr="Une image contenant Visage humain, personne, habits, arbre&#10;&#10;Description générée automatiquement">
            <a:extLst>
              <a:ext uri="{FF2B5EF4-FFF2-40B4-BE49-F238E27FC236}">
                <a16:creationId xmlns:a16="http://schemas.microsoft.com/office/drawing/2014/main" id="{DC6CD3AF-15B8-4257-1165-DB2E7E720EBD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1575" y="1756575"/>
            <a:ext cx="5400675" cy="4050500"/>
          </a:xfrm>
        </p:spPr>
      </p:pic>
      <p:sp>
        <p:nvSpPr>
          <p:cNvPr id="10" name="Graphique 7">
            <a:extLst>
              <a:ext uri="{FF2B5EF4-FFF2-40B4-BE49-F238E27FC236}">
                <a16:creationId xmlns:a16="http://schemas.microsoft.com/office/drawing/2014/main" id="{0F7B8218-753F-6533-9BEB-F28F456836EB}"/>
              </a:ext>
            </a:extLst>
          </p:cNvPr>
          <p:cNvSpPr/>
          <p:nvPr/>
        </p:nvSpPr>
        <p:spPr>
          <a:xfrm rot="19668062">
            <a:off x="8695524" y="4182918"/>
            <a:ext cx="4160949" cy="3923592"/>
          </a:xfrm>
          <a:custGeom>
            <a:avLst/>
            <a:gdLst>
              <a:gd name="connsiteX0" fmla="*/ 1127636 w 1140248"/>
              <a:gd name="connsiteY0" fmla="*/ 548640 h 1075204"/>
              <a:gd name="connsiteX1" fmla="*/ 813311 w 1140248"/>
              <a:gd name="connsiteY1" fmla="*/ 501682 h 1075204"/>
              <a:gd name="connsiteX2" fmla="*/ 848553 w 1140248"/>
              <a:gd name="connsiteY2" fmla="*/ 190595 h 1075204"/>
              <a:gd name="connsiteX3" fmla="*/ 642909 w 1140248"/>
              <a:gd name="connsiteY3" fmla="*/ 277368 h 1075204"/>
              <a:gd name="connsiteX4" fmla="*/ 515464 w 1140248"/>
              <a:gd name="connsiteY4" fmla="*/ 0 h 1075204"/>
              <a:gd name="connsiteX5" fmla="*/ 500510 w 1140248"/>
              <a:gd name="connsiteY5" fmla="*/ 2191 h 1075204"/>
              <a:gd name="connsiteX6" fmla="*/ 398402 w 1140248"/>
              <a:gd name="connsiteY6" fmla="*/ 241554 h 1075204"/>
              <a:gd name="connsiteX7" fmla="*/ 254384 w 1140248"/>
              <a:gd name="connsiteY7" fmla="*/ 138494 h 1075204"/>
              <a:gd name="connsiteX8" fmla="*/ 254384 w 1140248"/>
              <a:gd name="connsiteY8" fmla="*/ 460153 h 1075204"/>
              <a:gd name="connsiteX9" fmla="*/ 10067 w 1140248"/>
              <a:gd name="connsiteY9" fmla="*/ 631127 h 1075204"/>
              <a:gd name="connsiteX10" fmla="*/ 223618 w 1140248"/>
              <a:gd name="connsiteY10" fmla="*/ 715709 h 1075204"/>
              <a:gd name="connsiteX11" fmla="*/ 209235 w 1140248"/>
              <a:gd name="connsiteY11" fmla="*/ 1058704 h 1075204"/>
              <a:gd name="connsiteX12" fmla="*/ 490508 w 1140248"/>
              <a:gd name="connsiteY12" fmla="*/ 804958 h 1075204"/>
              <a:gd name="connsiteX13" fmla="*/ 685295 w 1140248"/>
              <a:gd name="connsiteY13" fmla="*/ 1070324 h 1075204"/>
              <a:gd name="connsiteX14" fmla="*/ 783879 w 1140248"/>
              <a:gd name="connsiteY14" fmla="*/ 812959 h 1075204"/>
              <a:gd name="connsiteX15" fmla="*/ 1127731 w 1140248"/>
              <a:gd name="connsiteY15" fmla="*/ 548640 h 107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40248" h="1075204">
                <a:moveTo>
                  <a:pt x="1127636" y="548640"/>
                </a:moveTo>
                <a:cubicBezTo>
                  <a:pt x="1087440" y="448056"/>
                  <a:pt x="908370" y="398717"/>
                  <a:pt x="813311" y="501682"/>
                </a:cubicBezTo>
                <a:cubicBezTo>
                  <a:pt x="893702" y="409004"/>
                  <a:pt x="939517" y="248984"/>
                  <a:pt x="848553" y="190595"/>
                </a:cubicBezTo>
                <a:cubicBezTo>
                  <a:pt x="791022" y="153734"/>
                  <a:pt x="703107" y="198215"/>
                  <a:pt x="642909" y="277368"/>
                </a:cubicBezTo>
                <a:cubicBezTo>
                  <a:pt x="649100" y="127921"/>
                  <a:pt x="581758" y="0"/>
                  <a:pt x="515464" y="0"/>
                </a:cubicBezTo>
                <a:cubicBezTo>
                  <a:pt x="510416" y="0"/>
                  <a:pt x="505463" y="762"/>
                  <a:pt x="500510" y="2191"/>
                </a:cubicBezTo>
                <a:cubicBezTo>
                  <a:pt x="448884" y="17812"/>
                  <a:pt x="394687" y="125349"/>
                  <a:pt x="398402" y="241554"/>
                </a:cubicBezTo>
                <a:cubicBezTo>
                  <a:pt x="364397" y="176594"/>
                  <a:pt x="305152" y="135636"/>
                  <a:pt x="254384" y="138494"/>
                </a:cubicBezTo>
                <a:cubicBezTo>
                  <a:pt x="155705" y="144113"/>
                  <a:pt x="63598" y="311849"/>
                  <a:pt x="254384" y="460153"/>
                </a:cubicBezTo>
                <a:cubicBezTo>
                  <a:pt x="137702" y="406908"/>
                  <a:pt x="-44892" y="475964"/>
                  <a:pt x="10067" y="631127"/>
                </a:cubicBezTo>
                <a:cubicBezTo>
                  <a:pt x="34737" y="700945"/>
                  <a:pt x="126939" y="760381"/>
                  <a:pt x="223618" y="715709"/>
                </a:cubicBezTo>
                <a:cubicBezTo>
                  <a:pt x="123701" y="825246"/>
                  <a:pt x="129130" y="1009745"/>
                  <a:pt x="209235" y="1058704"/>
                </a:cubicBezTo>
                <a:cubicBezTo>
                  <a:pt x="326964" y="1130713"/>
                  <a:pt x="450408" y="952500"/>
                  <a:pt x="490508" y="804958"/>
                </a:cubicBezTo>
                <a:cubicBezTo>
                  <a:pt x="494414" y="944309"/>
                  <a:pt x="607095" y="1076992"/>
                  <a:pt x="685295" y="1070324"/>
                </a:cubicBezTo>
                <a:cubicBezTo>
                  <a:pt x="855411" y="1055656"/>
                  <a:pt x="783879" y="812959"/>
                  <a:pt x="783879" y="812959"/>
                </a:cubicBezTo>
                <a:cubicBezTo>
                  <a:pt x="995143" y="856679"/>
                  <a:pt x="1192501" y="710756"/>
                  <a:pt x="1127731" y="548640"/>
                </a:cubicBezTo>
              </a:path>
            </a:pathLst>
          </a:custGeom>
          <a:gradFill flip="none" rotWithShape="1">
            <a:gsLst>
              <a:gs pos="0">
                <a:srgbClr val="1D8839"/>
              </a:gs>
              <a:gs pos="100000">
                <a:srgbClr val="D1DD77"/>
              </a:gs>
            </a:gsLst>
            <a:lin ang="1260000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C4D81FC-1216-BFBA-F492-ABD562CE9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Assurer le plus grand nombre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CD6E46-4C93-BC28-47A8-AFC29062F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accent5"/>
                </a:solidFill>
              </a:rPr>
              <a:t>Demain,</a:t>
            </a:r>
            <a:br>
              <a:rPr lang="fr-FR" dirty="0">
                <a:solidFill>
                  <a:schemeClr val="accent5"/>
                </a:solidFill>
              </a:rPr>
            </a:br>
            <a:r>
              <a:rPr lang="fr-FR" dirty="0">
                <a:solidFill>
                  <a:schemeClr val="accent5"/>
                </a:solidFill>
              </a:rPr>
              <a:t>davantage d’assurance</a:t>
            </a:r>
          </a:p>
          <a:p>
            <a:pPr lvl="2"/>
            <a:r>
              <a:rPr lang="fr-FR" dirty="0"/>
              <a:t>Nous proposons à un public de plus en plus large notre offre assurantielle au-delà de la seule complémentaire santé et offrons ainsi une réponse globale aux besoins de nos adhérents. </a:t>
            </a:r>
          </a:p>
          <a:p>
            <a:pPr lvl="2"/>
            <a:endParaRPr lang="fr-FR" dirty="0"/>
          </a:p>
          <a:p>
            <a:pPr lvl="2"/>
            <a:r>
              <a:rPr lang="fr-FR" dirty="0"/>
              <a:t>Prochainement, nous déploierons de nouvelles offres et renforcerons notre gamme</a:t>
            </a:r>
            <a:br>
              <a:rPr lang="fr-FR" dirty="0"/>
            </a:br>
            <a:r>
              <a:rPr lang="fr-FR" dirty="0"/>
              <a:t>en </a:t>
            </a:r>
            <a:r>
              <a:rPr lang="fr-FR" dirty="0" err="1"/>
              <a:t>multiprotection</a:t>
            </a:r>
            <a:r>
              <a:rPr lang="fr-FR" dirty="0"/>
              <a:t> (prévoyance, épargne retraite, IARD…). Davantage d’adhérents de la fonction publique se verront proposer une protection</a:t>
            </a:r>
            <a:br>
              <a:rPr lang="fr-FR" dirty="0"/>
            </a:br>
            <a:r>
              <a:rPr lang="fr-FR" dirty="0"/>
              <a:t>en accord avec nos valeurs mutualistes. </a:t>
            </a:r>
          </a:p>
          <a:p>
            <a:pPr lvl="2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745B5C-C55F-D5E9-F1F2-6FA72D8AE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schemeClr val="bg1"/>
                </a:solidFill>
              </a:rPr>
              <a:t>Novembre 2024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160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300389C-1045-69A4-E2A4-FD95DF887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4458" y="1620000"/>
            <a:ext cx="6405542" cy="2880000"/>
          </a:xfrm>
        </p:spPr>
        <p:txBody>
          <a:bodyPr/>
          <a:lstStyle/>
          <a:p>
            <a:r>
              <a:rPr lang="fr-FR" dirty="0"/>
              <a:t>Prendre soin</a:t>
            </a:r>
            <a:br>
              <a:rPr lang="fr-FR" dirty="0"/>
            </a:br>
            <a:r>
              <a:rPr lang="fr-FR" dirty="0"/>
              <a:t>de chacun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26D5551-265D-768F-CDE2-17364645E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Novembre 2024</a:t>
            </a:r>
            <a:endParaRPr lang="fr-FR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91F03DF-A4CB-059F-B5F2-DC92667A701E}"/>
              </a:ext>
            </a:extLst>
          </p:cNvPr>
          <p:cNvGrpSpPr/>
          <p:nvPr/>
        </p:nvGrpSpPr>
        <p:grpSpPr>
          <a:xfrm>
            <a:off x="1406936" y="3164928"/>
            <a:ext cx="1245064" cy="1187819"/>
            <a:chOff x="5858934" y="2598977"/>
            <a:chExt cx="2177058" cy="2076963"/>
          </a:xfrm>
        </p:grpSpPr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1D176AD9-B000-5C0E-91A8-C5DB33C30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858934" y="2598977"/>
              <a:ext cx="2177058" cy="2076963"/>
            </a:xfrm>
            <a:prstGeom prst="rect">
              <a:avLst/>
            </a:prstGeom>
          </p:spPr>
        </p:pic>
        <p:pic>
          <p:nvPicPr>
            <p:cNvPr id="14" name="Image 13" descr="Une image contenant symbole&#10;&#10;Description générée automatiquement">
              <a:extLst>
                <a:ext uri="{FF2B5EF4-FFF2-40B4-BE49-F238E27FC236}">
                  <a16:creationId xmlns:a16="http://schemas.microsoft.com/office/drawing/2014/main" id="{A28A4926-C3B6-B09E-3308-3521C7C42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882" y="2669877"/>
              <a:ext cx="1935163" cy="19351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1141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ouleurs VYV">
      <a:dk1>
        <a:srgbClr val="000000"/>
      </a:dk1>
      <a:lt1>
        <a:srgbClr val="FFFFFF"/>
      </a:lt1>
      <a:dk2>
        <a:srgbClr val="472583"/>
      </a:dk2>
      <a:lt2>
        <a:srgbClr val="ECECEC"/>
      </a:lt2>
      <a:accent1>
        <a:srgbClr val="FFDD00"/>
      </a:accent1>
      <a:accent2>
        <a:srgbClr val="009EC9"/>
      </a:accent2>
      <a:accent3>
        <a:srgbClr val="CE1052"/>
      </a:accent3>
      <a:accent4>
        <a:srgbClr val="E42312"/>
      </a:accent4>
      <a:accent5>
        <a:srgbClr val="1D8839"/>
      </a:accent5>
      <a:accent6>
        <a:srgbClr val="A61680"/>
      </a:accent6>
      <a:hlink>
        <a:srgbClr val="E56B84"/>
      </a:hlink>
      <a:folHlink>
        <a:srgbClr val="009EC9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 Spécimen_Groupe VYV - Copie.pptx" id="{F452BF11-AABF-4ACE-B7C7-FD59A731EFC0}" vid="{0805D704-4109-4B0D-9363-92870B0888E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b0f329-5dca-46dc-a3f2-b5ff76a773ab">
      <Terms xmlns="http://schemas.microsoft.com/office/infopath/2007/PartnerControls"/>
    </lcf76f155ced4ddcb4097134ff3c332f>
    <TaxCatchAll xmlns="ed666351-b3ac-41b9-82f5-110390eb732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7A1C87F3296842912D5F5321A02320" ma:contentTypeVersion="18" ma:contentTypeDescription="Crée un document." ma:contentTypeScope="" ma:versionID="693da271d7e1394fe177decbeddfab9a">
  <xsd:schema xmlns:xsd="http://www.w3.org/2001/XMLSchema" xmlns:xs="http://www.w3.org/2001/XMLSchema" xmlns:p="http://schemas.microsoft.com/office/2006/metadata/properties" xmlns:ns2="9ab0f329-5dca-46dc-a3f2-b5ff76a773ab" xmlns:ns3="ed666351-b3ac-41b9-82f5-110390eb7326" targetNamespace="http://schemas.microsoft.com/office/2006/metadata/properties" ma:root="true" ma:fieldsID="600a0ea3e1264dabb91790a9e2382adc" ns2:_="" ns3:_="">
    <xsd:import namespace="9ab0f329-5dca-46dc-a3f2-b5ff76a773ab"/>
    <xsd:import namespace="ed666351-b3ac-41b9-82f5-110390eb73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b0f329-5dca-46dc-a3f2-b5ff76a773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62725473-fbc2-4118-99e8-65b987bbe8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666351-b3ac-41b9-82f5-110390eb732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d1d4a3a-a353-4c2a-ad5d-b5d158965e72}" ma:internalName="TaxCatchAll" ma:showField="CatchAllData" ma:web="ed666351-b3ac-41b9-82f5-110390eb73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5A7DA5-B508-4E58-938C-5BAC223B95DD}">
  <ds:schemaRefs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3d301fa6-a627-400f-a632-9084c6fef196"/>
    <ds:schemaRef ds:uri="http://schemas.openxmlformats.org/package/2006/metadata/core-properties"/>
    <ds:schemaRef ds:uri="http://www.w3.org/XML/1998/namespace"/>
    <ds:schemaRef ds:uri="988ef9b2-84a6-4595-b0f5-5761b7b7f0d4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D25C90A-2AB1-4B7E-8442-E2E1015C26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E74519-1C0B-4A06-A2B7-03F0C3BD5599}"/>
</file>

<file path=docMetadata/LabelInfo.xml><?xml version="1.0" encoding="utf-8"?>
<clbl:labelList xmlns:clbl="http://schemas.microsoft.com/office/2020/mipLabelMetadata">
  <clbl:label id="{ef1aa912-de18-4853-b4a5-258c56f3f30d}" enabled="0" method="" siteId="{ef1aa912-de18-4853-b4a5-258c56f3f30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GAB PPT_Groupe VYV</Template>
  <TotalTime>2543</TotalTime>
  <Words>1312</Words>
  <Application>Microsoft Office PowerPoint</Application>
  <PresentationFormat>Grand écran</PresentationFormat>
  <Paragraphs>125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Aptos Light</vt:lpstr>
      <vt:lpstr>Arial</vt:lpstr>
      <vt:lpstr>Thème Office</vt:lpstr>
      <vt:lpstr>Présentation PowerPoint</vt:lpstr>
      <vt:lpstr>Pour une santé accessible à tous</vt:lpstr>
      <vt:lpstr>Au cœur de notre action : le droit à la santé</vt:lpstr>
      <vt:lpstr>La santé est un droit</vt:lpstr>
      <vt:lpstr>Agir pour une santé globale</vt:lpstr>
      <vt:lpstr>Assurer le plus grand nombre</vt:lpstr>
      <vt:lpstr>Assurer le plus grand nombre</vt:lpstr>
      <vt:lpstr>Assurer le plus grand nombre</vt:lpstr>
      <vt:lpstr>Prendre soin de chacun</vt:lpstr>
      <vt:lpstr>Prendre soin de chacun</vt:lpstr>
      <vt:lpstr>Prendre soin de chacun</vt:lpstr>
      <vt:lpstr>Améliorer la santé  par l’habitat</vt:lpstr>
      <vt:lpstr>Améliorer la santé par l’habitat</vt:lpstr>
      <vt:lpstr>Améliorer la santé par l’habitat</vt:lpstr>
      <vt:lpstr>Améliorer la santé par l’habitat</vt:lpstr>
      <vt:lpstr>Tournés vers l’avenir</vt:lpstr>
      <vt:lpstr>Le groupe en chiffres</vt:lpstr>
    </vt:vector>
  </TitlesOfParts>
  <Company>Groupe VYV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REMY Gael</dc:creator>
  <cp:lastModifiedBy>REMY Gael</cp:lastModifiedBy>
  <cp:revision>1</cp:revision>
  <dcterms:created xsi:type="dcterms:W3CDTF">2024-10-07T07:09:40Z</dcterms:created>
  <dcterms:modified xsi:type="dcterms:W3CDTF">2024-10-30T12:58:43Z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0x0101007D7A1C87F3296842912D5F5321A02320</vt:lpwstr>
  </property>
</Properties>
</file>