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91" r:id="rId6"/>
    <p:sldMasterId id="2147483719" r:id="rId7"/>
  </p:sldMasterIdLst>
  <p:notesMasterIdLst>
    <p:notesMasterId r:id="rId37"/>
  </p:notesMasterIdLst>
  <p:handoutMasterIdLst>
    <p:handoutMasterId r:id="rId38"/>
  </p:handoutMasterIdLst>
  <p:sldIdLst>
    <p:sldId id="258" r:id="rId8"/>
    <p:sldId id="1277" r:id="rId9"/>
    <p:sldId id="1272" r:id="rId10"/>
    <p:sldId id="1224" r:id="rId11"/>
    <p:sldId id="1278" r:id="rId12"/>
    <p:sldId id="1229" r:id="rId13"/>
    <p:sldId id="1230" r:id="rId14"/>
    <p:sldId id="1284" r:id="rId15"/>
    <p:sldId id="1289" r:id="rId16"/>
    <p:sldId id="1233" r:id="rId17"/>
    <p:sldId id="1288" r:id="rId18"/>
    <p:sldId id="1237" r:id="rId19"/>
    <p:sldId id="1236" r:id="rId20"/>
    <p:sldId id="1279" r:id="rId21"/>
    <p:sldId id="1283" r:id="rId22"/>
    <p:sldId id="1285" r:id="rId23"/>
    <p:sldId id="1241" r:id="rId24"/>
    <p:sldId id="1238" r:id="rId25"/>
    <p:sldId id="1242" r:id="rId26"/>
    <p:sldId id="1244" r:id="rId27"/>
    <p:sldId id="1245" r:id="rId28"/>
    <p:sldId id="1281" r:id="rId29"/>
    <p:sldId id="1287" r:id="rId30"/>
    <p:sldId id="1252" r:id="rId31"/>
    <p:sldId id="1254" r:id="rId32"/>
    <p:sldId id="1253" r:id="rId33"/>
    <p:sldId id="1259" r:id="rId34"/>
    <p:sldId id="1282" r:id="rId35"/>
    <p:sldId id="1262" r:id="rId36"/>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FFFF"/>
    <a:srgbClr val="404040"/>
    <a:srgbClr val="E6E6E6"/>
    <a:srgbClr val="958DA3"/>
    <a:srgbClr val="AB70AC"/>
    <a:srgbClr val="82358B"/>
    <a:srgbClr val="E94B64"/>
    <a:srgbClr val="F4C300"/>
    <a:srgbClr val="86B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5622B-D1F7-492C-B01F-A6DF3FD517CD}" v="46" dt="2023-11-08T12:53:46.46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UANNY-CHALMEL Fabienne" userId="a13dae74-6752-4f88-8cbd-38f8eebbf73d" providerId="ADAL" clId="{D7C5622B-D1F7-492C-B01F-A6DF3FD517CD}"/>
    <pc:docChg chg="undo custSel addSld delSld modSld sldOrd">
      <pc:chgData name="JOUANNY-CHALMEL Fabienne" userId="a13dae74-6752-4f88-8cbd-38f8eebbf73d" providerId="ADAL" clId="{D7C5622B-D1F7-492C-B01F-A6DF3FD517CD}" dt="2023-11-21T10:01:12.892" v="5219" actId="20577"/>
      <pc:docMkLst>
        <pc:docMk/>
      </pc:docMkLst>
      <pc:sldChg chg="modSp mod">
        <pc:chgData name="JOUANNY-CHALMEL Fabienne" userId="a13dae74-6752-4f88-8cbd-38f8eebbf73d" providerId="ADAL" clId="{D7C5622B-D1F7-492C-B01F-A6DF3FD517CD}" dt="2023-11-06T09:47:55.356" v="1631" actId="20577"/>
        <pc:sldMkLst>
          <pc:docMk/>
          <pc:sldMk cId="4042341898" sldId="258"/>
        </pc:sldMkLst>
        <pc:spChg chg="mod">
          <ac:chgData name="JOUANNY-CHALMEL Fabienne" userId="a13dae74-6752-4f88-8cbd-38f8eebbf73d" providerId="ADAL" clId="{D7C5622B-D1F7-492C-B01F-A6DF3FD517CD}" dt="2023-11-06T09:47:55.356" v="1631" actId="20577"/>
          <ac:spMkLst>
            <pc:docMk/>
            <pc:sldMk cId="4042341898" sldId="258"/>
            <ac:spMk id="5" creationId="{F0378580-4721-4C15-8F94-16A0F79627D2}"/>
          </ac:spMkLst>
        </pc:spChg>
        <pc:cxnChg chg="mod">
          <ac:chgData name="JOUANNY-CHALMEL Fabienne" userId="a13dae74-6752-4f88-8cbd-38f8eebbf73d" providerId="ADAL" clId="{D7C5622B-D1F7-492C-B01F-A6DF3FD517CD}" dt="2023-11-06T09:47:50.964" v="1629" actId="14100"/>
          <ac:cxnSpMkLst>
            <pc:docMk/>
            <pc:sldMk cId="4042341898" sldId="258"/>
            <ac:cxnSpMk id="6" creationId="{C8F5DD7C-74BD-2BB3-C98A-1F2EDFE55F91}"/>
          </ac:cxnSpMkLst>
        </pc:cxnChg>
      </pc:sldChg>
      <pc:sldChg chg="modSp mod">
        <pc:chgData name="JOUANNY-CHALMEL Fabienne" userId="a13dae74-6752-4f88-8cbd-38f8eebbf73d" providerId="ADAL" clId="{D7C5622B-D1F7-492C-B01F-A6DF3FD517CD}" dt="2023-11-07T16:08:39.053" v="4516" actId="20577"/>
        <pc:sldMkLst>
          <pc:docMk/>
          <pc:sldMk cId="3575447770" sldId="1224"/>
        </pc:sldMkLst>
        <pc:spChg chg="mod">
          <ac:chgData name="JOUANNY-CHALMEL Fabienne" userId="a13dae74-6752-4f88-8cbd-38f8eebbf73d" providerId="ADAL" clId="{D7C5622B-D1F7-492C-B01F-A6DF3FD517CD}" dt="2023-11-07T14:21:19.660" v="2779" actId="20577"/>
          <ac:spMkLst>
            <pc:docMk/>
            <pc:sldMk cId="3575447770" sldId="1224"/>
            <ac:spMk id="20" creationId="{6E5BD188-D093-C925-7692-2274B9C176FE}"/>
          </ac:spMkLst>
        </pc:spChg>
        <pc:spChg chg="mod">
          <ac:chgData name="JOUANNY-CHALMEL Fabienne" userId="a13dae74-6752-4f88-8cbd-38f8eebbf73d" providerId="ADAL" clId="{D7C5622B-D1F7-492C-B01F-A6DF3FD517CD}" dt="2023-11-07T16:08:39.053" v="4516" actId="20577"/>
          <ac:spMkLst>
            <pc:docMk/>
            <pc:sldMk cId="3575447770" sldId="1224"/>
            <ac:spMk id="21" creationId="{160E8484-08A7-C1D0-CB62-45C470915C28}"/>
          </ac:spMkLst>
        </pc:spChg>
        <pc:spChg chg="mod">
          <ac:chgData name="JOUANNY-CHALMEL Fabienne" userId="a13dae74-6752-4f88-8cbd-38f8eebbf73d" providerId="ADAL" clId="{D7C5622B-D1F7-492C-B01F-A6DF3FD517CD}" dt="2023-11-07T16:07:49.070" v="4473" actId="13926"/>
          <ac:spMkLst>
            <pc:docMk/>
            <pc:sldMk cId="3575447770" sldId="1224"/>
            <ac:spMk id="29" creationId="{70491D8B-122C-66DB-D4F1-75A9B3119150}"/>
          </ac:spMkLst>
        </pc:spChg>
      </pc:sldChg>
      <pc:sldChg chg="modSp mod">
        <pc:chgData name="JOUANNY-CHALMEL Fabienne" userId="a13dae74-6752-4f88-8cbd-38f8eebbf73d" providerId="ADAL" clId="{D7C5622B-D1F7-492C-B01F-A6DF3FD517CD}" dt="2023-11-21T09:37:28.140" v="5182" actId="20577"/>
        <pc:sldMkLst>
          <pc:docMk/>
          <pc:sldMk cId="3230859497" sldId="1230"/>
        </pc:sldMkLst>
        <pc:spChg chg="mod">
          <ac:chgData name="JOUANNY-CHALMEL Fabienne" userId="a13dae74-6752-4f88-8cbd-38f8eebbf73d" providerId="ADAL" clId="{D7C5622B-D1F7-492C-B01F-A6DF3FD517CD}" dt="2023-11-21T09:37:28.140" v="5182" actId="20577"/>
          <ac:spMkLst>
            <pc:docMk/>
            <pc:sldMk cId="3230859497" sldId="1230"/>
            <ac:spMk id="10" creationId="{4867E119-192D-3AC8-F877-647698D69D98}"/>
          </ac:spMkLst>
        </pc:spChg>
      </pc:sldChg>
      <pc:sldChg chg="modSp del mod">
        <pc:chgData name="JOUANNY-CHALMEL Fabienne" userId="a13dae74-6752-4f88-8cbd-38f8eebbf73d" providerId="ADAL" clId="{D7C5622B-D1F7-492C-B01F-A6DF3FD517CD}" dt="2023-10-31T10:41:20.446" v="596" actId="47"/>
        <pc:sldMkLst>
          <pc:docMk/>
          <pc:sldMk cId="1141383113" sldId="1232"/>
        </pc:sldMkLst>
        <pc:spChg chg="mod">
          <ac:chgData name="JOUANNY-CHALMEL Fabienne" userId="a13dae74-6752-4f88-8cbd-38f8eebbf73d" providerId="ADAL" clId="{D7C5622B-D1F7-492C-B01F-A6DF3FD517CD}" dt="2023-10-31T09:39:36.751" v="77" actId="13926"/>
          <ac:spMkLst>
            <pc:docMk/>
            <pc:sldMk cId="1141383113" sldId="1232"/>
            <ac:spMk id="3" creationId="{402B9BDB-F249-D93D-859D-665AD34BAC8A}"/>
          </ac:spMkLst>
        </pc:spChg>
        <pc:spChg chg="mod">
          <ac:chgData name="JOUANNY-CHALMEL Fabienne" userId="a13dae74-6752-4f88-8cbd-38f8eebbf73d" providerId="ADAL" clId="{D7C5622B-D1F7-492C-B01F-A6DF3FD517CD}" dt="2023-10-31T10:37:03.170" v="473" actId="20577"/>
          <ac:spMkLst>
            <pc:docMk/>
            <pc:sldMk cId="1141383113" sldId="1232"/>
            <ac:spMk id="31" creationId="{57635A0D-35AD-2E05-E333-DF0595D8F854}"/>
          </ac:spMkLst>
        </pc:spChg>
        <pc:spChg chg="mod">
          <ac:chgData name="JOUANNY-CHALMEL Fabienne" userId="a13dae74-6752-4f88-8cbd-38f8eebbf73d" providerId="ADAL" clId="{D7C5622B-D1F7-492C-B01F-A6DF3FD517CD}" dt="2023-10-31T10:37:18.510" v="477" actId="20577"/>
          <ac:spMkLst>
            <pc:docMk/>
            <pc:sldMk cId="1141383113" sldId="1232"/>
            <ac:spMk id="39" creationId="{070B8380-DA92-7DED-5A34-557AF30804C9}"/>
          </ac:spMkLst>
        </pc:spChg>
      </pc:sldChg>
      <pc:sldChg chg="modSp mod">
        <pc:chgData name="JOUANNY-CHALMEL Fabienne" userId="a13dae74-6752-4f88-8cbd-38f8eebbf73d" providerId="ADAL" clId="{D7C5622B-D1F7-492C-B01F-A6DF3FD517CD}" dt="2023-11-21T10:00:02.606" v="5203" actId="20577"/>
        <pc:sldMkLst>
          <pc:docMk/>
          <pc:sldMk cId="4158462000" sldId="1233"/>
        </pc:sldMkLst>
        <pc:spChg chg="mod">
          <ac:chgData name="JOUANNY-CHALMEL Fabienne" userId="a13dae74-6752-4f88-8cbd-38f8eebbf73d" providerId="ADAL" clId="{D7C5622B-D1F7-492C-B01F-A6DF3FD517CD}" dt="2023-11-21T10:00:02.606" v="5203" actId="20577"/>
          <ac:spMkLst>
            <pc:docMk/>
            <pc:sldMk cId="4158462000" sldId="1233"/>
            <ac:spMk id="8" creationId="{4501EFDE-E350-76C7-C399-25AA28E48F29}"/>
          </ac:spMkLst>
        </pc:spChg>
        <pc:spChg chg="mod">
          <ac:chgData name="JOUANNY-CHALMEL Fabienne" userId="a13dae74-6752-4f88-8cbd-38f8eebbf73d" providerId="ADAL" clId="{D7C5622B-D1F7-492C-B01F-A6DF3FD517CD}" dt="2023-11-17T14:41:56.063" v="5176" actId="20577"/>
          <ac:spMkLst>
            <pc:docMk/>
            <pc:sldMk cId="4158462000" sldId="1233"/>
            <ac:spMk id="16" creationId="{A08F7391-B47F-23B6-18A3-20DCD992926D}"/>
          </ac:spMkLst>
        </pc:spChg>
      </pc:sldChg>
      <pc:sldChg chg="modSp mod">
        <pc:chgData name="JOUANNY-CHALMEL Fabienne" userId="a13dae74-6752-4f88-8cbd-38f8eebbf73d" providerId="ADAL" clId="{D7C5622B-D1F7-492C-B01F-A6DF3FD517CD}" dt="2023-11-07T16:38:07.320" v="4525" actId="1076"/>
        <pc:sldMkLst>
          <pc:docMk/>
          <pc:sldMk cId="3320955717" sldId="1236"/>
        </pc:sldMkLst>
        <pc:spChg chg="mod">
          <ac:chgData name="JOUANNY-CHALMEL Fabienne" userId="a13dae74-6752-4f88-8cbd-38f8eebbf73d" providerId="ADAL" clId="{D7C5622B-D1F7-492C-B01F-A6DF3FD517CD}" dt="2023-11-07T14:32:40.688" v="3276" actId="20577"/>
          <ac:spMkLst>
            <pc:docMk/>
            <pc:sldMk cId="3320955717" sldId="1236"/>
            <ac:spMk id="8" creationId="{4501EFDE-E350-76C7-C399-25AA28E48F29}"/>
          </ac:spMkLst>
        </pc:spChg>
        <pc:spChg chg="mod">
          <ac:chgData name="JOUANNY-CHALMEL Fabienne" userId="a13dae74-6752-4f88-8cbd-38f8eebbf73d" providerId="ADAL" clId="{D7C5622B-D1F7-492C-B01F-A6DF3FD517CD}" dt="2023-11-07T16:38:05.152" v="4524" actId="1076"/>
          <ac:spMkLst>
            <pc:docMk/>
            <pc:sldMk cId="3320955717" sldId="1236"/>
            <ac:spMk id="14" creationId="{4B1A42AC-0A8D-5CA5-CA28-962AC51BEBC0}"/>
          </ac:spMkLst>
        </pc:spChg>
        <pc:spChg chg="mod">
          <ac:chgData name="JOUANNY-CHALMEL Fabienne" userId="a13dae74-6752-4f88-8cbd-38f8eebbf73d" providerId="ADAL" clId="{D7C5622B-D1F7-492C-B01F-A6DF3FD517CD}" dt="2023-11-07T16:38:07.320" v="4525" actId="1076"/>
          <ac:spMkLst>
            <pc:docMk/>
            <pc:sldMk cId="3320955717" sldId="1236"/>
            <ac:spMk id="16" creationId="{A08F7391-B47F-23B6-18A3-20DCD992926D}"/>
          </ac:spMkLst>
        </pc:spChg>
        <pc:spChg chg="mod">
          <ac:chgData name="JOUANNY-CHALMEL Fabienne" userId="a13dae74-6752-4f88-8cbd-38f8eebbf73d" providerId="ADAL" clId="{D7C5622B-D1F7-492C-B01F-A6DF3FD517CD}" dt="2023-11-07T16:38:02.812" v="4523" actId="1076"/>
          <ac:spMkLst>
            <pc:docMk/>
            <pc:sldMk cId="3320955717" sldId="1236"/>
            <ac:spMk id="21" creationId="{E3DA7662-E7B8-E491-B156-F06555E059F6}"/>
          </ac:spMkLst>
        </pc:spChg>
      </pc:sldChg>
      <pc:sldChg chg="modSp mod">
        <pc:chgData name="JOUANNY-CHALMEL Fabienne" userId="a13dae74-6752-4f88-8cbd-38f8eebbf73d" providerId="ADAL" clId="{D7C5622B-D1F7-492C-B01F-A6DF3FD517CD}" dt="2023-11-09T09:01:34.209" v="4916" actId="113"/>
        <pc:sldMkLst>
          <pc:docMk/>
          <pc:sldMk cId="1583253036" sldId="1237"/>
        </pc:sldMkLst>
        <pc:spChg chg="mod">
          <ac:chgData name="JOUANNY-CHALMEL Fabienne" userId="a13dae74-6752-4f88-8cbd-38f8eebbf73d" providerId="ADAL" clId="{D7C5622B-D1F7-492C-B01F-A6DF3FD517CD}" dt="2023-11-07T15:33:34.361" v="3840" actId="20577"/>
          <ac:spMkLst>
            <pc:docMk/>
            <pc:sldMk cId="1583253036" sldId="1237"/>
            <ac:spMk id="2" creationId="{B4A9EF37-4FA5-ECF2-6F4C-0FD71C32506D}"/>
          </ac:spMkLst>
        </pc:spChg>
        <pc:spChg chg="mod">
          <ac:chgData name="JOUANNY-CHALMEL Fabienne" userId="a13dae74-6752-4f88-8cbd-38f8eebbf73d" providerId="ADAL" clId="{D7C5622B-D1F7-492C-B01F-A6DF3FD517CD}" dt="2023-11-07T15:34:00.261" v="3892" actId="20577"/>
          <ac:spMkLst>
            <pc:docMk/>
            <pc:sldMk cId="1583253036" sldId="1237"/>
            <ac:spMk id="3" creationId="{402B9BDB-F249-D93D-859D-665AD34BAC8A}"/>
          </ac:spMkLst>
        </pc:spChg>
        <pc:spChg chg="mod">
          <ac:chgData name="JOUANNY-CHALMEL Fabienne" userId="a13dae74-6752-4f88-8cbd-38f8eebbf73d" providerId="ADAL" clId="{D7C5622B-D1F7-492C-B01F-A6DF3FD517CD}" dt="2023-11-09T09:01:34.209" v="4916" actId="113"/>
          <ac:spMkLst>
            <pc:docMk/>
            <pc:sldMk cId="1583253036" sldId="1237"/>
            <ac:spMk id="8" creationId="{4501EFDE-E350-76C7-C399-25AA28E48F29}"/>
          </ac:spMkLst>
        </pc:spChg>
      </pc:sldChg>
      <pc:sldChg chg="addSp modSp mod">
        <pc:chgData name="JOUANNY-CHALMEL Fabienne" userId="a13dae74-6752-4f88-8cbd-38f8eebbf73d" providerId="ADAL" clId="{D7C5622B-D1F7-492C-B01F-A6DF3FD517CD}" dt="2023-11-09T09:15:00.907" v="5092" actId="1076"/>
        <pc:sldMkLst>
          <pc:docMk/>
          <pc:sldMk cId="819554162" sldId="1238"/>
        </pc:sldMkLst>
        <pc:spChg chg="add mod">
          <ac:chgData name="JOUANNY-CHALMEL Fabienne" userId="a13dae74-6752-4f88-8cbd-38f8eebbf73d" providerId="ADAL" clId="{D7C5622B-D1F7-492C-B01F-A6DF3FD517CD}" dt="2023-11-09T09:15:00.907" v="5092" actId="1076"/>
          <ac:spMkLst>
            <pc:docMk/>
            <pc:sldMk cId="819554162" sldId="1238"/>
            <ac:spMk id="7" creationId="{05CA6366-06E2-09F5-55D1-11AD170E4BA3}"/>
          </ac:spMkLst>
        </pc:spChg>
        <pc:spChg chg="mod">
          <ac:chgData name="JOUANNY-CHALMEL Fabienne" userId="a13dae74-6752-4f88-8cbd-38f8eebbf73d" providerId="ADAL" clId="{D7C5622B-D1F7-492C-B01F-A6DF3FD517CD}" dt="2023-11-09T09:10:48.850" v="4918" actId="20577"/>
          <ac:spMkLst>
            <pc:docMk/>
            <pc:sldMk cId="819554162" sldId="1238"/>
            <ac:spMk id="26" creationId="{881730F2-DAAA-5F10-C308-EDE3E917C673}"/>
          </ac:spMkLst>
        </pc:spChg>
      </pc:sldChg>
      <pc:sldChg chg="modSp mod">
        <pc:chgData name="JOUANNY-CHALMEL Fabienne" userId="a13dae74-6752-4f88-8cbd-38f8eebbf73d" providerId="ADAL" clId="{D7C5622B-D1F7-492C-B01F-A6DF3FD517CD}" dt="2023-11-21T10:00:17.368" v="5205" actId="20577"/>
        <pc:sldMkLst>
          <pc:docMk/>
          <pc:sldMk cId="1099559456" sldId="1241"/>
        </pc:sldMkLst>
        <pc:spChg chg="mod">
          <ac:chgData name="JOUANNY-CHALMEL Fabienne" userId="a13dae74-6752-4f88-8cbd-38f8eebbf73d" providerId="ADAL" clId="{D7C5622B-D1F7-492C-B01F-A6DF3FD517CD}" dt="2023-11-07T14:40:47.099" v="3634" actId="20577"/>
          <ac:spMkLst>
            <pc:docMk/>
            <pc:sldMk cId="1099559456" sldId="1241"/>
            <ac:spMk id="4" creationId="{70C60F13-0D73-12D8-DCF2-CF1D5A0356FA}"/>
          </ac:spMkLst>
        </pc:spChg>
        <pc:spChg chg="mod">
          <ac:chgData name="JOUANNY-CHALMEL Fabienne" userId="a13dae74-6752-4f88-8cbd-38f8eebbf73d" providerId="ADAL" clId="{D7C5622B-D1F7-492C-B01F-A6DF3FD517CD}" dt="2023-10-31T14:54:42.574" v="1391" actId="14100"/>
          <ac:spMkLst>
            <pc:docMk/>
            <pc:sldMk cId="1099559456" sldId="1241"/>
            <ac:spMk id="10" creationId="{085840E6-571B-8F9C-76C1-3111839AF5B8}"/>
          </ac:spMkLst>
        </pc:spChg>
        <pc:spChg chg="mod">
          <ac:chgData name="JOUANNY-CHALMEL Fabienne" userId="a13dae74-6752-4f88-8cbd-38f8eebbf73d" providerId="ADAL" clId="{D7C5622B-D1F7-492C-B01F-A6DF3FD517CD}" dt="2023-11-21T10:00:17.368" v="5205" actId="20577"/>
          <ac:spMkLst>
            <pc:docMk/>
            <pc:sldMk cId="1099559456" sldId="1241"/>
            <ac:spMk id="16" creationId="{A24F9911-932C-C8D6-8ACA-B24B7BF4E9A0}"/>
          </ac:spMkLst>
        </pc:spChg>
        <pc:picChg chg="mod">
          <ac:chgData name="JOUANNY-CHALMEL Fabienne" userId="a13dae74-6752-4f88-8cbd-38f8eebbf73d" providerId="ADAL" clId="{D7C5622B-D1F7-492C-B01F-A6DF3FD517CD}" dt="2023-10-31T14:54:59.259" v="1397" actId="1076"/>
          <ac:picMkLst>
            <pc:docMk/>
            <pc:sldMk cId="1099559456" sldId="1241"/>
            <ac:picMk id="5" creationId="{5371E7EA-E7E0-2B80-E17A-6357280D51D9}"/>
          </ac:picMkLst>
        </pc:picChg>
      </pc:sldChg>
      <pc:sldChg chg="modSp mod">
        <pc:chgData name="JOUANNY-CHALMEL Fabienne" userId="a13dae74-6752-4f88-8cbd-38f8eebbf73d" providerId="ADAL" clId="{D7C5622B-D1F7-492C-B01F-A6DF3FD517CD}" dt="2023-11-21T10:00:35.508" v="5209" actId="20577"/>
        <pc:sldMkLst>
          <pc:docMk/>
          <pc:sldMk cId="1129688929" sldId="1242"/>
        </pc:sldMkLst>
        <pc:spChg chg="mod">
          <ac:chgData name="JOUANNY-CHALMEL Fabienne" userId="a13dae74-6752-4f88-8cbd-38f8eebbf73d" providerId="ADAL" clId="{D7C5622B-D1F7-492C-B01F-A6DF3FD517CD}" dt="2023-10-31T14:26:30.697" v="1204" actId="13926"/>
          <ac:spMkLst>
            <pc:docMk/>
            <pc:sldMk cId="1129688929" sldId="1242"/>
            <ac:spMk id="3" creationId="{402B9BDB-F249-D93D-859D-665AD34BAC8A}"/>
          </ac:spMkLst>
        </pc:spChg>
        <pc:spChg chg="mod">
          <ac:chgData name="JOUANNY-CHALMEL Fabienne" userId="a13dae74-6752-4f88-8cbd-38f8eebbf73d" providerId="ADAL" clId="{D7C5622B-D1F7-492C-B01F-A6DF3FD517CD}" dt="2023-11-21T10:00:35.508" v="5209" actId="20577"/>
          <ac:spMkLst>
            <pc:docMk/>
            <pc:sldMk cId="1129688929" sldId="1242"/>
            <ac:spMk id="7" creationId="{4EA9AE70-6467-B19D-10B7-0F32E0E54368}"/>
          </ac:spMkLst>
        </pc:spChg>
        <pc:spChg chg="mod">
          <ac:chgData name="JOUANNY-CHALMEL Fabienne" userId="a13dae74-6752-4f88-8cbd-38f8eebbf73d" providerId="ADAL" clId="{D7C5622B-D1F7-492C-B01F-A6DF3FD517CD}" dt="2023-11-07T14:44:53.176" v="3779" actId="20577"/>
          <ac:spMkLst>
            <pc:docMk/>
            <pc:sldMk cId="1129688929" sldId="1242"/>
            <ac:spMk id="11" creationId="{FDCCA0A4-8FD0-B035-CC00-F54BE75A5E7C}"/>
          </ac:spMkLst>
        </pc:spChg>
      </pc:sldChg>
      <pc:sldChg chg="modSp mod">
        <pc:chgData name="JOUANNY-CHALMEL Fabienne" userId="a13dae74-6752-4f88-8cbd-38f8eebbf73d" providerId="ADAL" clId="{D7C5622B-D1F7-492C-B01F-A6DF3FD517CD}" dt="2023-11-21T10:00:42.204" v="5211" actId="20577"/>
        <pc:sldMkLst>
          <pc:docMk/>
          <pc:sldMk cId="1327955304" sldId="1244"/>
        </pc:sldMkLst>
        <pc:spChg chg="mod">
          <ac:chgData name="JOUANNY-CHALMEL Fabienne" userId="a13dae74-6752-4f88-8cbd-38f8eebbf73d" providerId="ADAL" clId="{D7C5622B-D1F7-492C-B01F-A6DF3FD517CD}" dt="2023-11-21T10:00:42.204" v="5211" actId="20577"/>
          <ac:spMkLst>
            <pc:docMk/>
            <pc:sldMk cId="1327955304" sldId="1244"/>
            <ac:spMk id="5" creationId="{A8FABAA8-402B-EB4B-18A8-BCFD4D6EEF27}"/>
          </ac:spMkLst>
        </pc:spChg>
      </pc:sldChg>
      <pc:sldChg chg="modSp mod">
        <pc:chgData name="JOUANNY-CHALMEL Fabienne" userId="a13dae74-6752-4f88-8cbd-38f8eebbf73d" providerId="ADAL" clId="{D7C5622B-D1F7-492C-B01F-A6DF3FD517CD}" dt="2023-11-21T09:56:58.051" v="5185" actId="20577"/>
        <pc:sldMkLst>
          <pc:docMk/>
          <pc:sldMk cId="3839982217" sldId="1253"/>
        </pc:sldMkLst>
        <pc:spChg chg="mod">
          <ac:chgData name="JOUANNY-CHALMEL Fabienne" userId="a13dae74-6752-4f88-8cbd-38f8eebbf73d" providerId="ADAL" clId="{D7C5622B-D1F7-492C-B01F-A6DF3FD517CD}" dt="2023-11-21T09:56:58.051" v="5185" actId="20577"/>
          <ac:spMkLst>
            <pc:docMk/>
            <pc:sldMk cId="3839982217" sldId="1253"/>
            <ac:spMk id="13" creationId="{73C926DF-78D5-8DD0-775C-281862B3090A}"/>
          </ac:spMkLst>
        </pc:spChg>
      </pc:sldChg>
      <pc:sldChg chg="modSp mod">
        <pc:chgData name="JOUANNY-CHALMEL Fabienne" userId="a13dae74-6752-4f88-8cbd-38f8eebbf73d" providerId="ADAL" clId="{D7C5622B-D1F7-492C-B01F-A6DF3FD517CD}" dt="2023-11-21T10:00:55.973" v="5215" actId="20577"/>
        <pc:sldMkLst>
          <pc:docMk/>
          <pc:sldMk cId="3157641076" sldId="1254"/>
        </pc:sldMkLst>
        <pc:spChg chg="mod">
          <ac:chgData name="JOUANNY-CHALMEL Fabienne" userId="a13dae74-6752-4f88-8cbd-38f8eebbf73d" providerId="ADAL" clId="{D7C5622B-D1F7-492C-B01F-A6DF3FD517CD}" dt="2023-11-21T10:00:55.973" v="5215" actId="20577"/>
          <ac:spMkLst>
            <pc:docMk/>
            <pc:sldMk cId="3157641076" sldId="1254"/>
            <ac:spMk id="17" creationId="{B509C2F4-3CCD-85C3-67D3-18A3D7BD26EF}"/>
          </ac:spMkLst>
        </pc:spChg>
      </pc:sldChg>
      <pc:sldChg chg="modSp mod">
        <pc:chgData name="JOUANNY-CHALMEL Fabienne" userId="a13dae74-6752-4f88-8cbd-38f8eebbf73d" providerId="ADAL" clId="{D7C5622B-D1F7-492C-B01F-A6DF3FD517CD}" dt="2023-11-21T10:01:12.892" v="5219" actId="20577"/>
        <pc:sldMkLst>
          <pc:docMk/>
          <pc:sldMk cId="1643495411" sldId="1259"/>
        </pc:sldMkLst>
        <pc:spChg chg="mod">
          <ac:chgData name="JOUANNY-CHALMEL Fabienne" userId="a13dae74-6752-4f88-8cbd-38f8eebbf73d" providerId="ADAL" clId="{D7C5622B-D1F7-492C-B01F-A6DF3FD517CD}" dt="2023-11-21T10:01:01.686" v="5217" actId="20577"/>
          <ac:spMkLst>
            <pc:docMk/>
            <pc:sldMk cId="1643495411" sldId="1259"/>
            <ac:spMk id="13" creationId="{DB0155A7-8ED6-6686-2E50-24FB177F8095}"/>
          </ac:spMkLst>
        </pc:spChg>
        <pc:spChg chg="mod">
          <ac:chgData name="JOUANNY-CHALMEL Fabienne" userId="a13dae74-6752-4f88-8cbd-38f8eebbf73d" providerId="ADAL" clId="{D7C5622B-D1F7-492C-B01F-A6DF3FD517CD}" dt="2023-11-21T10:01:12.892" v="5219" actId="20577"/>
          <ac:spMkLst>
            <pc:docMk/>
            <pc:sldMk cId="1643495411" sldId="1259"/>
            <ac:spMk id="14" creationId="{0B1A94E3-3983-D091-AF5E-FF1AF1BA611E}"/>
          </ac:spMkLst>
        </pc:spChg>
      </pc:sldChg>
      <pc:sldChg chg="addSp delSp modSp mod">
        <pc:chgData name="JOUANNY-CHALMEL Fabienne" userId="a13dae74-6752-4f88-8cbd-38f8eebbf73d" providerId="ADAL" clId="{D7C5622B-D1F7-492C-B01F-A6DF3FD517CD}" dt="2023-11-09T13:02:34.737" v="5163" actId="1076"/>
        <pc:sldMkLst>
          <pc:docMk/>
          <pc:sldMk cId="3238534051" sldId="1277"/>
        </pc:sldMkLst>
        <pc:spChg chg="mod">
          <ac:chgData name="JOUANNY-CHALMEL Fabienne" userId="a13dae74-6752-4f88-8cbd-38f8eebbf73d" providerId="ADAL" clId="{D7C5622B-D1F7-492C-B01F-A6DF3FD517CD}" dt="2023-11-07T15:37:29.514" v="4078" actId="1076"/>
          <ac:spMkLst>
            <pc:docMk/>
            <pc:sldMk cId="3238534051" sldId="1277"/>
            <ac:spMk id="3" creationId="{781BB90F-9D82-26E0-EDA7-A7DD71F8245E}"/>
          </ac:spMkLst>
        </pc:spChg>
        <pc:spChg chg="mod">
          <ac:chgData name="JOUANNY-CHALMEL Fabienne" userId="a13dae74-6752-4f88-8cbd-38f8eebbf73d" providerId="ADAL" clId="{D7C5622B-D1F7-492C-B01F-A6DF3FD517CD}" dt="2023-11-07T15:36:32.541" v="4067" actId="1076"/>
          <ac:spMkLst>
            <pc:docMk/>
            <pc:sldMk cId="3238534051" sldId="1277"/>
            <ac:spMk id="7" creationId="{1198EB77-80DD-5C3F-6E23-F0403CB2023F}"/>
          </ac:spMkLst>
        </pc:spChg>
        <pc:spChg chg="mod">
          <ac:chgData name="JOUANNY-CHALMEL Fabienne" userId="a13dae74-6752-4f88-8cbd-38f8eebbf73d" providerId="ADAL" clId="{D7C5622B-D1F7-492C-B01F-A6DF3FD517CD}" dt="2023-11-08T17:15:29.905" v="4915" actId="179"/>
          <ac:spMkLst>
            <pc:docMk/>
            <pc:sldMk cId="3238534051" sldId="1277"/>
            <ac:spMk id="10" creationId="{4434EE10-04B4-80B7-325A-35897B940541}"/>
          </ac:spMkLst>
        </pc:spChg>
        <pc:spChg chg="mod">
          <ac:chgData name="JOUANNY-CHALMEL Fabienne" userId="a13dae74-6752-4f88-8cbd-38f8eebbf73d" providerId="ADAL" clId="{D7C5622B-D1F7-492C-B01F-A6DF3FD517CD}" dt="2023-11-09T13:02:25.705" v="5162" actId="20577"/>
          <ac:spMkLst>
            <pc:docMk/>
            <pc:sldMk cId="3238534051" sldId="1277"/>
            <ac:spMk id="11" creationId="{288392F0-3474-AF7B-4044-1680EEC21261}"/>
          </ac:spMkLst>
        </pc:spChg>
        <pc:spChg chg="add mod">
          <ac:chgData name="JOUANNY-CHALMEL Fabienne" userId="a13dae74-6752-4f88-8cbd-38f8eebbf73d" providerId="ADAL" clId="{D7C5622B-D1F7-492C-B01F-A6DF3FD517CD}" dt="2023-11-07T15:43:43.616" v="4240" actId="404"/>
          <ac:spMkLst>
            <pc:docMk/>
            <pc:sldMk cId="3238534051" sldId="1277"/>
            <ac:spMk id="12" creationId="{10CBC2B5-6B06-FE8A-2B6E-9959F02003BE}"/>
          </ac:spMkLst>
        </pc:spChg>
        <pc:spChg chg="mod">
          <ac:chgData name="JOUANNY-CHALMEL Fabienne" userId="a13dae74-6752-4f88-8cbd-38f8eebbf73d" providerId="ADAL" clId="{D7C5622B-D1F7-492C-B01F-A6DF3FD517CD}" dt="2023-10-31T16:04:55.985" v="1522" actId="404"/>
          <ac:spMkLst>
            <pc:docMk/>
            <pc:sldMk cId="3238534051" sldId="1277"/>
            <ac:spMk id="13" creationId="{D17881BA-DAD1-0F79-C437-375A665C184D}"/>
          </ac:spMkLst>
        </pc:spChg>
        <pc:spChg chg="add del mod">
          <ac:chgData name="JOUANNY-CHALMEL Fabienne" userId="a13dae74-6752-4f88-8cbd-38f8eebbf73d" providerId="ADAL" clId="{D7C5622B-D1F7-492C-B01F-A6DF3FD517CD}" dt="2023-11-07T13:43:07.147" v="2694" actId="478"/>
          <ac:spMkLst>
            <pc:docMk/>
            <pc:sldMk cId="3238534051" sldId="1277"/>
            <ac:spMk id="14" creationId="{DEE2C37E-C531-A5FA-A5F8-F20133717EC9}"/>
          </ac:spMkLst>
        </pc:spChg>
        <pc:spChg chg="add mod">
          <ac:chgData name="JOUANNY-CHALMEL Fabienne" userId="a13dae74-6752-4f88-8cbd-38f8eebbf73d" providerId="ADAL" clId="{D7C5622B-D1F7-492C-B01F-A6DF3FD517CD}" dt="2023-11-07T15:43:47.143" v="4241" actId="404"/>
          <ac:spMkLst>
            <pc:docMk/>
            <pc:sldMk cId="3238534051" sldId="1277"/>
            <ac:spMk id="15" creationId="{638548E6-A0E9-71DC-B4BA-DADAA9088B91}"/>
          </ac:spMkLst>
        </pc:spChg>
        <pc:spChg chg="mod">
          <ac:chgData name="JOUANNY-CHALMEL Fabienne" userId="a13dae74-6752-4f88-8cbd-38f8eebbf73d" providerId="ADAL" clId="{D7C5622B-D1F7-492C-B01F-A6DF3FD517CD}" dt="2023-10-31T16:08:20.116" v="1526" actId="1076"/>
          <ac:spMkLst>
            <pc:docMk/>
            <pc:sldMk cId="3238534051" sldId="1277"/>
            <ac:spMk id="17" creationId="{196D9830-8BFE-5913-50E8-E3D3B21D782F}"/>
          </ac:spMkLst>
        </pc:spChg>
        <pc:spChg chg="mod">
          <ac:chgData name="JOUANNY-CHALMEL Fabienne" userId="a13dae74-6752-4f88-8cbd-38f8eebbf73d" providerId="ADAL" clId="{D7C5622B-D1F7-492C-B01F-A6DF3FD517CD}" dt="2023-11-07T15:37:55.496" v="4082" actId="1076"/>
          <ac:spMkLst>
            <pc:docMk/>
            <pc:sldMk cId="3238534051" sldId="1277"/>
            <ac:spMk id="18" creationId="{DBE4E8A8-CBAC-58D6-3F3B-AAC7948537D2}"/>
          </ac:spMkLst>
        </pc:spChg>
        <pc:spChg chg="mod">
          <ac:chgData name="JOUANNY-CHALMEL Fabienne" userId="a13dae74-6752-4f88-8cbd-38f8eebbf73d" providerId="ADAL" clId="{D7C5622B-D1F7-492C-B01F-A6DF3FD517CD}" dt="2023-10-31T16:05:06.399" v="1523" actId="255"/>
          <ac:spMkLst>
            <pc:docMk/>
            <pc:sldMk cId="3238534051" sldId="1277"/>
            <ac:spMk id="20" creationId="{47A868CA-B46B-6AD5-A367-6A04C1AA9C46}"/>
          </ac:spMkLst>
        </pc:spChg>
        <pc:spChg chg="mod">
          <ac:chgData name="JOUANNY-CHALMEL Fabienne" userId="a13dae74-6752-4f88-8cbd-38f8eebbf73d" providerId="ADAL" clId="{D7C5622B-D1F7-492C-B01F-A6DF3FD517CD}" dt="2023-11-07T15:43:20.402" v="4230" actId="1076"/>
          <ac:spMkLst>
            <pc:docMk/>
            <pc:sldMk cId="3238534051" sldId="1277"/>
            <ac:spMk id="24" creationId="{BADC2A3A-2952-BED9-5E02-8BAB90AAFAD2}"/>
          </ac:spMkLst>
        </pc:spChg>
        <pc:spChg chg="mod">
          <ac:chgData name="JOUANNY-CHALMEL Fabienne" userId="a13dae74-6752-4f88-8cbd-38f8eebbf73d" providerId="ADAL" clId="{D7C5622B-D1F7-492C-B01F-A6DF3FD517CD}" dt="2023-10-31T16:05:06.399" v="1523" actId="255"/>
          <ac:spMkLst>
            <pc:docMk/>
            <pc:sldMk cId="3238534051" sldId="1277"/>
            <ac:spMk id="25" creationId="{10808D5E-79DE-AA00-C470-F70E67D285A1}"/>
          </ac:spMkLst>
        </pc:spChg>
        <pc:spChg chg="mod">
          <ac:chgData name="JOUANNY-CHALMEL Fabienne" userId="a13dae74-6752-4f88-8cbd-38f8eebbf73d" providerId="ADAL" clId="{D7C5622B-D1F7-492C-B01F-A6DF3FD517CD}" dt="2023-11-07T15:42:44.960" v="4223" actId="1076"/>
          <ac:spMkLst>
            <pc:docMk/>
            <pc:sldMk cId="3238534051" sldId="1277"/>
            <ac:spMk id="26" creationId="{AAD5262E-4CDD-3A93-83D9-B05E94D475FD}"/>
          </ac:spMkLst>
        </pc:spChg>
        <pc:spChg chg="mod">
          <ac:chgData name="JOUANNY-CHALMEL Fabienne" userId="a13dae74-6752-4f88-8cbd-38f8eebbf73d" providerId="ADAL" clId="{D7C5622B-D1F7-492C-B01F-A6DF3FD517CD}" dt="2023-10-31T16:05:06.399" v="1523" actId="255"/>
          <ac:spMkLst>
            <pc:docMk/>
            <pc:sldMk cId="3238534051" sldId="1277"/>
            <ac:spMk id="32" creationId="{2EFBA38E-2A40-5C38-0F37-489304B2E2A0}"/>
          </ac:spMkLst>
        </pc:spChg>
        <pc:spChg chg="mod">
          <ac:chgData name="JOUANNY-CHALMEL Fabienne" userId="a13dae74-6752-4f88-8cbd-38f8eebbf73d" providerId="ADAL" clId="{D7C5622B-D1F7-492C-B01F-A6DF3FD517CD}" dt="2023-11-07T13:29:48.760" v="2194" actId="1076"/>
          <ac:spMkLst>
            <pc:docMk/>
            <pc:sldMk cId="3238534051" sldId="1277"/>
            <ac:spMk id="37" creationId="{275BFAFF-9966-B392-70AF-B3C10F10FDA8}"/>
          </ac:spMkLst>
        </pc:spChg>
        <pc:spChg chg="mod">
          <ac:chgData name="JOUANNY-CHALMEL Fabienne" userId="a13dae74-6752-4f88-8cbd-38f8eebbf73d" providerId="ADAL" clId="{D7C5622B-D1F7-492C-B01F-A6DF3FD517CD}" dt="2023-11-07T15:36:05.760" v="4016" actId="1076"/>
          <ac:spMkLst>
            <pc:docMk/>
            <pc:sldMk cId="3238534051" sldId="1277"/>
            <ac:spMk id="38" creationId="{9C4C3964-E886-D0E3-AF01-C7D0B29AC05C}"/>
          </ac:spMkLst>
        </pc:spChg>
        <pc:spChg chg="mod">
          <ac:chgData name="JOUANNY-CHALMEL Fabienne" userId="a13dae74-6752-4f88-8cbd-38f8eebbf73d" providerId="ADAL" clId="{D7C5622B-D1F7-492C-B01F-A6DF3FD517CD}" dt="2023-11-07T13:30:07.279" v="2198" actId="1076"/>
          <ac:spMkLst>
            <pc:docMk/>
            <pc:sldMk cId="3238534051" sldId="1277"/>
            <ac:spMk id="39" creationId="{4CFC2AD6-3E5C-AC02-BDDA-858D706C5B66}"/>
          </ac:spMkLst>
        </pc:spChg>
        <pc:spChg chg="mod">
          <ac:chgData name="JOUANNY-CHALMEL Fabienne" userId="a13dae74-6752-4f88-8cbd-38f8eebbf73d" providerId="ADAL" clId="{D7C5622B-D1F7-492C-B01F-A6DF3FD517CD}" dt="2023-11-07T13:31:49.326" v="2369" actId="1076"/>
          <ac:spMkLst>
            <pc:docMk/>
            <pc:sldMk cId="3238534051" sldId="1277"/>
            <ac:spMk id="41" creationId="{765939BC-FF06-521B-9ADE-89D5CE342FD3}"/>
          </ac:spMkLst>
        </pc:spChg>
        <pc:spChg chg="mod">
          <ac:chgData name="JOUANNY-CHALMEL Fabienne" userId="a13dae74-6752-4f88-8cbd-38f8eebbf73d" providerId="ADAL" clId="{D7C5622B-D1F7-492C-B01F-A6DF3FD517CD}" dt="2023-11-07T15:38:20.736" v="4088" actId="1076"/>
          <ac:spMkLst>
            <pc:docMk/>
            <pc:sldMk cId="3238534051" sldId="1277"/>
            <ac:spMk id="42" creationId="{6D600BCF-ECD6-59A6-3C41-2CC47B089D90}"/>
          </ac:spMkLst>
        </pc:spChg>
        <pc:spChg chg="mod">
          <ac:chgData name="JOUANNY-CHALMEL Fabienne" userId="a13dae74-6752-4f88-8cbd-38f8eebbf73d" providerId="ADAL" clId="{D7C5622B-D1F7-492C-B01F-A6DF3FD517CD}" dt="2023-11-07T15:38:18.594" v="4087" actId="1076"/>
          <ac:spMkLst>
            <pc:docMk/>
            <pc:sldMk cId="3238534051" sldId="1277"/>
            <ac:spMk id="48" creationId="{847F495B-FB37-213A-9145-7D811DB58AE6}"/>
          </ac:spMkLst>
        </pc:spChg>
        <pc:spChg chg="mod">
          <ac:chgData name="JOUANNY-CHALMEL Fabienne" userId="a13dae74-6752-4f88-8cbd-38f8eebbf73d" providerId="ADAL" clId="{D7C5622B-D1F7-492C-B01F-A6DF3FD517CD}" dt="2023-11-07T13:32:23.324" v="2379" actId="1076"/>
          <ac:spMkLst>
            <pc:docMk/>
            <pc:sldMk cId="3238534051" sldId="1277"/>
            <ac:spMk id="49" creationId="{DB3B40E7-2365-E8E9-C14D-83954BD0FB7E}"/>
          </ac:spMkLst>
        </pc:spChg>
        <pc:spChg chg="mod">
          <ac:chgData name="JOUANNY-CHALMEL Fabienne" userId="a13dae74-6752-4f88-8cbd-38f8eebbf73d" providerId="ADAL" clId="{D7C5622B-D1F7-492C-B01F-A6DF3FD517CD}" dt="2023-11-07T15:44:09.792" v="4245" actId="1076"/>
          <ac:spMkLst>
            <pc:docMk/>
            <pc:sldMk cId="3238534051" sldId="1277"/>
            <ac:spMk id="50" creationId="{3293D4A7-940B-4CF3-0981-3CD290AE2565}"/>
          </ac:spMkLst>
        </pc:spChg>
        <pc:spChg chg="mod">
          <ac:chgData name="JOUANNY-CHALMEL Fabienne" userId="a13dae74-6752-4f88-8cbd-38f8eebbf73d" providerId="ADAL" clId="{D7C5622B-D1F7-492C-B01F-A6DF3FD517CD}" dt="2023-11-07T15:42:35.071" v="4219" actId="1076"/>
          <ac:spMkLst>
            <pc:docMk/>
            <pc:sldMk cId="3238534051" sldId="1277"/>
            <ac:spMk id="51" creationId="{3497FE16-E1C3-D276-8CEB-71C268A51967}"/>
          </ac:spMkLst>
        </pc:spChg>
        <pc:spChg chg="mod">
          <ac:chgData name="JOUANNY-CHALMEL Fabienne" userId="a13dae74-6752-4f88-8cbd-38f8eebbf73d" providerId="ADAL" clId="{D7C5622B-D1F7-492C-B01F-A6DF3FD517CD}" dt="2023-11-07T15:37:38.512" v="4080" actId="404"/>
          <ac:spMkLst>
            <pc:docMk/>
            <pc:sldMk cId="3238534051" sldId="1277"/>
            <ac:spMk id="53" creationId="{BB316DFC-78B9-B94B-A1F8-867572FF269A}"/>
          </ac:spMkLst>
        </pc:spChg>
        <pc:spChg chg="mod">
          <ac:chgData name="JOUANNY-CHALMEL Fabienne" userId="a13dae74-6752-4f88-8cbd-38f8eebbf73d" providerId="ADAL" clId="{D7C5622B-D1F7-492C-B01F-A6DF3FD517CD}" dt="2023-10-31T16:07:58.082" v="1524" actId="404"/>
          <ac:spMkLst>
            <pc:docMk/>
            <pc:sldMk cId="3238534051" sldId="1277"/>
            <ac:spMk id="54" creationId="{207943EA-85D0-D6A8-F448-602220028B03}"/>
          </ac:spMkLst>
        </pc:spChg>
        <pc:spChg chg="mod">
          <ac:chgData name="JOUANNY-CHALMEL Fabienne" userId="a13dae74-6752-4f88-8cbd-38f8eebbf73d" providerId="ADAL" clId="{D7C5622B-D1F7-492C-B01F-A6DF3FD517CD}" dt="2023-11-09T13:02:34.737" v="5163" actId="1076"/>
          <ac:spMkLst>
            <pc:docMk/>
            <pc:sldMk cId="3238534051" sldId="1277"/>
            <ac:spMk id="66" creationId="{10FD4DBD-F66E-F2EF-42B7-78B9ED0EAF16}"/>
          </ac:spMkLst>
        </pc:spChg>
        <pc:spChg chg="mod">
          <ac:chgData name="JOUANNY-CHALMEL Fabienne" userId="a13dae74-6752-4f88-8cbd-38f8eebbf73d" providerId="ADAL" clId="{D7C5622B-D1F7-492C-B01F-A6DF3FD517CD}" dt="2023-11-09T13:01:28.232" v="5129" actId="1076"/>
          <ac:spMkLst>
            <pc:docMk/>
            <pc:sldMk cId="3238534051" sldId="1277"/>
            <ac:spMk id="71" creationId="{2AB76543-8CC0-A532-286B-50BDA6311912}"/>
          </ac:spMkLst>
        </pc:spChg>
        <pc:grpChg chg="mod">
          <ac:chgData name="JOUANNY-CHALMEL Fabienne" userId="a13dae74-6752-4f88-8cbd-38f8eebbf73d" providerId="ADAL" clId="{D7C5622B-D1F7-492C-B01F-A6DF3FD517CD}" dt="2023-11-07T15:40:15.462" v="4091" actId="1076"/>
          <ac:grpSpMkLst>
            <pc:docMk/>
            <pc:sldMk cId="3238534051" sldId="1277"/>
            <ac:grpSpMk id="35" creationId="{1EF2F78B-F23B-DAE8-D498-95C279B9227C}"/>
          </ac:grpSpMkLst>
        </pc:grpChg>
        <pc:picChg chg="add del mod">
          <ac:chgData name="JOUANNY-CHALMEL Fabienne" userId="a13dae74-6752-4f88-8cbd-38f8eebbf73d" providerId="ADAL" clId="{D7C5622B-D1F7-492C-B01F-A6DF3FD517CD}" dt="2023-10-31T16:03:58.290" v="1519" actId="478"/>
          <ac:picMkLst>
            <pc:docMk/>
            <pc:sldMk cId="3238534051" sldId="1277"/>
            <ac:picMk id="14" creationId="{63E2186E-8998-8CF6-F9D1-097D1C2283FD}"/>
          </ac:picMkLst>
        </pc:picChg>
      </pc:sldChg>
      <pc:sldChg chg="modSp mod">
        <pc:chgData name="JOUANNY-CHALMEL Fabienne" userId="a13dae74-6752-4f88-8cbd-38f8eebbf73d" providerId="ADAL" clId="{D7C5622B-D1F7-492C-B01F-A6DF3FD517CD}" dt="2023-11-17T08:23:30.013" v="5168" actId="20577"/>
        <pc:sldMkLst>
          <pc:docMk/>
          <pc:sldMk cId="48458021" sldId="1278"/>
        </pc:sldMkLst>
        <pc:spChg chg="mod">
          <ac:chgData name="JOUANNY-CHALMEL Fabienne" userId="a13dae74-6752-4f88-8cbd-38f8eebbf73d" providerId="ADAL" clId="{D7C5622B-D1F7-492C-B01F-A6DF3FD517CD}" dt="2023-11-07T15:28:44.886" v="3811" actId="6549"/>
          <ac:spMkLst>
            <pc:docMk/>
            <pc:sldMk cId="48458021" sldId="1278"/>
            <ac:spMk id="8" creationId="{4501EFDE-E350-76C7-C399-25AA28E48F29}"/>
          </ac:spMkLst>
        </pc:spChg>
        <pc:spChg chg="mod">
          <ac:chgData name="JOUANNY-CHALMEL Fabienne" userId="a13dae74-6752-4f88-8cbd-38f8eebbf73d" providerId="ADAL" clId="{D7C5622B-D1F7-492C-B01F-A6DF3FD517CD}" dt="2023-11-17T08:23:30.013" v="5168" actId="20577"/>
          <ac:spMkLst>
            <pc:docMk/>
            <pc:sldMk cId="48458021" sldId="1278"/>
            <ac:spMk id="10" creationId="{4867E119-192D-3AC8-F877-647698D69D98}"/>
          </ac:spMkLst>
        </pc:spChg>
      </pc:sldChg>
      <pc:sldChg chg="modSp mod">
        <pc:chgData name="JOUANNY-CHALMEL Fabienne" userId="a13dae74-6752-4f88-8cbd-38f8eebbf73d" providerId="ADAL" clId="{D7C5622B-D1F7-492C-B01F-A6DF3FD517CD}" dt="2023-11-09T09:48:54.464" v="5123" actId="13926"/>
        <pc:sldMkLst>
          <pc:docMk/>
          <pc:sldMk cId="4119344302" sldId="1279"/>
        </pc:sldMkLst>
        <pc:spChg chg="mod">
          <ac:chgData name="JOUANNY-CHALMEL Fabienne" userId="a13dae74-6752-4f88-8cbd-38f8eebbf73d" providerId="ADAL" clId="{D7C5622B-D1F7-492C-B01F-A6DF3FD517CD}" dt="2023-11-07T14:38:19.119" v="3605"/>
          <ac:spMkLst>
            <pc:docMk/>
            <pc:sldMk cId="4119344302" sldId="1279"/>
            <ac:spMk id="4" creationId="{9B4C29A4-0824-08A2-86B7-405E28619BC9}"/>
          </ac:spMkLst>
        </pc:spChg>
        <pc:spChg chg="mod">
          <ac:chgData name="JOUANNY-CHALMEL Fabienne" userId="a13dae74-6752-4f88-8cbd-38f8eebbf73d" providerId="ADAL" clId="{D7C5622B-D1F7-492C-B01F-A6DF3FD517CD}" dt="2023-11-09T09:48:54.464" v="5123" actId="13926"/>
          <ac:spMkLst>
            <pc:docMk/>
            <pc:sldMk cId="4119344302" sldId="1279"/>
            <ac:spMk id="7" creationId="{E6C72FA7-B302-298F-B0CA-FDEA51CB390E}"/>
          </ac:spMkLst>
        </pc:spChg>
      </pc:sldChg>
      <pc:sldChg chg="modSp mod">
        <pc:chgData name="JOUANNY-CHALMEL Fabienne" userId="a13dae74-6752-4f88-8cbd-38f8eebbf73d" providerId="ADAL" clId="{D7C5622B-D1F7-492C-B01F-A6DF3FD517CD}" dt="2023-11-21T10:00:48.927" v="5213" actId="20577"/>
        <pc:sldMkLst>
          <pc:docMk/>
          <pc:sldMk cId="2645506619" sldId="1281"/>
        </pc:sldMkLst>
        <pc:spChg chg="mod">
          <ac:chgData name="JOUANNY-CHALMEL Fabienne" userId="a13dae74-6752-4f88-8cbd-38f8eebbf73d" providerId="ADAL" clId="{D7C5622B-D1F7-492C-B01F-A6DF3FD517CD}" dt="2023-11-21T10:00:48.927" v="5213" actId="20577"/>
          <ac:spMkLst>
            <pc:docMk/>
            <pc:sldMk cId="2645506619" sldId="1281"/>
            <ac:spMk id="7" creationId="{27727C9F-721B-4F96-9F2F-FE050EAEA690}"/>
          </ac:spMkLst>
        </pc:spChg>
        <pc:spChg chg="mod">
          <ac:chgData name="JOUANNY-CHALMEL Fabienne" userId="a13dae74-6752-4f88-8cbd-38f8eebbf73d" providerId="ADAL" clId="{D7C5622B-D1F7-492C-B01F-A6DF3FD517CD}" dt="2023-10-31T10:08:06.583" v="157" actId="14100"/>
          <ac:spMkLst>
            <pc:docMk/>
            <pc:sldMk cId="2645506619" sldId="1281"/>
            <ac:spMk id="9" creationId="{4D7A853C-FF0E-AA39-13D7-3F2C14F84F52}"/>
          </ac:spMkLst>
        </pc:spChg>
      </pc:sldChg>
      <pc:sldChg chg="modSp mod">
        <pc:chgData name="JOUANNY-CHALMEL Fabienne" userId="a13dae74-6752-4f88-8cbd-38f8eebbf73d" providerId="ADAL" clId="{D7C5622B-D1F7-492C-B01F-A6DF3FD517CD}" dt="2023-10-31T14:26:22.784" v="1203" actId="13926"/>
        <pc:sldMkLst>
          <pc:docMk/>
          <pc:sldMk cId="1565543935" sldId="1283"/>
        </pc:sldMkLst>
        <pc:spChg chg="mod">
          <ac:chgData name="JOUANNY-CHALMEL Fabienne" userId="a13dae74-6752-4f88-8cbd-38f8eebbf73d" providerId="ADAL" clId="{D7C5622B-D1F7-492C-B01F-A6DF3FD517CD}" dt="2023-10-31T14:26:22.784" v="1203" actId="13926"/>
          <ac:spMkLst>
            <pc:docMk/>
            <pc:sldMk cId="1565543935" sldId="1283"/>
            <ac:spMk id="3" creationId="{402B9BDB-F249-D93D-859D-665AD34BAC8A}"/>
          </ac:spMkLst>
        </pc:spChg>
        <pc:spChg chg="mod">
          <ac:chgData name="JOUANNY-CHALMEL Fabienne" userId="a13dae74-6752-4f88-8cbd-38f8eebbf73d" providerId="ADAL" clId="{D7C5622B-D1F7-492C-B01F-A6DF3FD517CD}" dt="2023-10-31T09:46:06.175" v="154" actId="14100"/>
          <ac:spMkLst>
            <pc:docMk/>
            <pc:sldMk cId="1565543935" sldId="1283"/>
            <ac:spMk id="10" creationId="{3E3ACB26-6C0B-9B8E-B1E3-B7E403AABEB6}"/>
          </ac:spMkLst>
        </pc:spChg>
      </pc:sldChg>
      <pc:sldChg chg="addSp delSp modSp mod">
        <pc:chgData name="JOUANNY-CHALMEL Fabienne" userId="a13dae74-6752-4f88-8cbd-38f8eebbf73d" providerId="ADAL" clId="{D7C5622B-D1F7-492C-B01F-A6DF3FD517CD}" dt="2023-11-21T09:59:43.796" v="5193" actId="20577"/>
        <pc:sldMkLst>
          <pc:docMk/>
          <pc:sldMk cId="3102665999" sldId="1284"/>
        </pc:sldMkLst>
        <pc:spChg chg="mod">
          <ac:chgData name="JOUANNY-CHALMEL Fabienne" userId="a13dae74-6752-4f88-8cbd-38f8eebbf73d" providerId="ADAL" clId="{D7C5622B-D1F7-492C-B01F-A6DF3FD517CD}" dt="2023-11-07T16:10:03.857" v="4517" actId="113"/>
          <ac:spMkLst>
            <pc:docMk/>
            <pc:sldMk cId="3102665999" sldId="1284"/>
            <ac:spMk id="4" creationId="{6557C674-2B54-C750-2FEF-0F6BAA3F558D}"/>
          </ac:spMkLst>
        </pc:spChg>
        <pc:spChg chg="mod">
          <ac:chgData name="JOUANNY-CHALMEL Fabienne" userId="a13dae74-6752-4f88-8cbd-38f8eebbf73d" providerId="ADAL" clId="{D7C5622B-D1F7-492C-B01F-A6DF3FD517CD}" dt="2023-11-21T09:59:43.796" v="5193" actId="20577"/>
          <ac:spMkLst>
            <pc:docMk/>
            <pc:sldMk cId="3102665999" sldId="1284"/>
            <ac:spMk id="5" creationId="{74FA99A0-D14B-08C5-4DFC-C676242102C2}"/>
          </ac:spMkLst>
        </pc:spChg>
        <pc:spChg chg="add del mod">
          <ac:chgData name="JOUANNY-CHALMEL Fabienne" userId="a13dae74-6752-4f88-8cbd-38f8eebbf73d" providerId="ADAL" clId="{D7C5622B-D1F7-492C-B01F-A6DF3FD517CD}" dt="2023-11-09T09:30:51.640" v="5096"/>
          <ac:spMkLst>
            <pc:docMk/>
            <pc:sldMk cId="3102665999" sldId="1284"/>
            <ac:spMk id="10" creationId="{5C8A0711-1B0F-08DB-3363-E9B396F06E12}"/>
          </ac:spMkLst>
        </pc:spChg>
        <pc:picChg chg="mod">
          <ac:chgData name="JOUANNY-CHALMEL Fabienne" userId="a13dae74-6752-4f88-8cbd-38f8eebbf73d" providerId="ADAL" clId="{D7C5622B-D1F7-492C-B01F-A6DF3FD517CD}" dt="2023-11-07T13:05:20.949" v="1986" actId="1076"/>
          <ac:picMkLst>
            <pc:docMk/>
            <pc:sldMk cId="3102665999" sldId="1284"/>
            <ac:picMk id="7" creationId="{D407A424-1AF9-0FFF-7271-2E383213553A}"/>
          </ac:picMkLst>
        </pc:picChg>
        <pc:picChg chg="add del mod">
          <ac:chgData name="JOUANNY-CHALMEL Fabienne" userId="a13dae74-6752-4f88-8cbd-38f8eebbf73d" providerId="ADAL" clId="{D7C5622B-D1F7-492C-B01F-A6DF3FD517CD}" dt="2023-11-07T13:00:00.345" v="1806" actId="478"/>
          <ac:picMkLst>
            <pc:docMk/>
            <pc:sldMk cId="3102665999" sldId="1284"/>
            <ac:picMk id="8" creationId="{08DA2106-43A0-45FF-43F7-0D131D4FD09B}"/>
          </ac:picMkLst>
        </pc:picChg>
      </pc:sldChg>
      <pc:sldChg chg="modSp mod">
        <pc:chgData name="JOUANNY-CHALMEL Fabienne" userId="a13dae74-6752-4f88-8cbd-38f8eebbf73d" providerId="ADAL" clId="{D7C5622B-D1F7-492C-B01F-A6DF3FD517CD}" dt="2023-11-07T13:14:49.751" v="2067" actId="20577"/>
        <pc:sldMkLst>
          <pc:docMk/>
          <pc:sldMk cId="3110030099" sldId="1285"/>
        </pc:sldMkLst>
        <pc:spChg chg="mod">
          <ac:chgData name="JOUANNY-CHALMEL Fabienne" userId="a13dae74-6752-4f88-8cbd-38f8eebbf73d" providerId="ADAL" clId="{D7C5622B-D1F7-492C-B01F-A6DF3FD517CD}" dt="2023-11-07T13:14:49.751" v="2067" actId="20577"/>
          <ac:spMkLst>
            <pc:docMk/>
            <pc:sldMk cId="3110030099" sldId="1285"/>
            <ac:spMk id="9" creationId="{B7D4A9A9-1E19-05C0-F85D-A4F6296ACCFD}"/>
          </ac:spMkLst>
        </pc:spChg>
      </pc:sldChg>
      <pc:sldChg chg="modSp add del mod">
        <pc:chgData name="JOUANNY-CHALMEL Fabienne" userId="a13dae74-6752-4f88-8cbd-38f8eebbf73d" providerId="ADAL" clId="{D7C5622B-D1F7-492C-B01F-A6DF3FD517CD}" dt="2023-11-07T16:46:44.125" v="4566" actId="20577"/>
        <pc:sldMkLst>
          <pc:docMk/>
          <pc:sldMk cId="568874862" sldId="1287"/>
        </pc:sldMkLst>
        <pc:spChg chg="mod">
          <ac:chgData name="JOUANNY-CHALMEL Fabienne" userId="a13dae74-6752-4f88-8cbd-38f8eebbf73d" providerId="ADAL" clId="{D7C5622B-D1F7-492C-B01F-A6DF3FD517CD}" dt="2023-10-31T10:08:50.896" v="159" actId="6549"/>
          <ac:spMkLst>
            <pc:docMk/>
            <pc:sldMk cId="568874862" sldId="1287"/>
            <ac:spMk id="4" creationId="{24BB3AC0-26F2-13F7-91BF-DE0FBAFFDDC9}"/>
          </ac:spMkLst>
        </pc:spChg>
        <pc:spChg chg="mod">
          <ac:chgData name="JOUANNY-CHALMEL Fabienne" userId="a13dae74-6752-4f88-8cbd-38f8eebbf73d" providerId="ADAL" clId="{D7C5622B-D1F7-492C-B01F-A6DF3FD517CD}" dt="2023-10-31T10:14:29.958" v="162" actId="115"/>
          <ac:spMkLst>
            <pc:docMk/>
            <pc:sldMk cId="568874862" sldId="1287"/>
            <ac:spMk id="6" creationId="{6CFD371C-2577-3B12-FC6D-6FDE72D129D3}"/>
          </ac:spMkLst>
        </pc:spChg>
        <pc:spChg chg="mod">
          <ac:chgData name="JOUANNY-CHALMEL Fabienne" userId="a13dae74-6752-4f88-8cbd-38f8eebbf73d" providerId="ADAL" clId="{D7C5622B-D1F7-492C-B01F-A6DF3FD517CD}" dt="2023-11-07T16:46:44.125" v="4566" actId="20577"/>
          <ac:spMkLst>
            <pc:docMk/>
            <pc:sldMk cId="568874862" sldId="1287"/>
            <ac:spMk id="9" creationId="{4D7A853C-FF0E-AA39-13D7-3F2C14F84F52}"/>
          </ac:spMkLst>
        </pc:spChg>
      </pc:sldChg>
      <pc:sldChg chg="addSp delSp modSp add mod ord">
        <pc:chgData name="JOUANNY-CHALMEL Fabienne" userId="a13dae74-6752-4f88-8cbd-38f8eebbf73d" providerId="ADAL" clId="{D7C5622B-D1F7-492C-B01F-A6DF3FD517CD}" dt="2023-11-21T09:58:50.554" v="5191" actId="20577"/>
        <pc:sldMkLst>
          <pc:docMk/>
          <pc:sldMk cId="3270367561" sldId="1288"/>
        </pc:sldMkLst>
        <pc:spChg chg="mod">
          <ac:chgData name="JOUANNY-CHALMEL Fabienne" userId="a13dae74-6752-4f88-8cbd-38f8eebbf73d" providerId="ADAL" clId="{D7C5622B-D1F7-492C-B01F-A6DF3FD517CD}" dt="2023-11-07T13:44:58.507" v="2718" actId="6549"/>
          <ac:spMkLst>
            <pc:docMk/>
            <pc:sldMk cId="3270367561" sldId="1288"/>
            <ac:spMk id="2" creationId="{B4A9EF37-4FA5-ECF2-6F4C-0FD71C32506D}"/>
          </ac:spMkLst>
        </pc:spChg>
        <pc:spChg chg="add mod">
          <ac:chgData name="JOUANNY-CHALMEL Fabienne" userId="a13dae74-6752-4f88-8cbd-38f8eebbf73d" providerId="ADAL" clId="{D7C5622B-D1F7-492C-B01F-A6DF3FD517CD}" dt="2023-11-07T14:30:55.873" v="3164" actId="1076"/>
          <ac:spMkLst>
            <pc:docMk/>
            <pc:sldMk cId="3270367561" sldId="1288"/>
            <ac:spMk id="3" creationId="{1D77DDA7-C045-77DC-D4EB-578059ED072F}"/>
          </ac:spMkLst>
        </pc:spChg>
        <pc:spChg chg="del mod">
          <ac:chgData name="JOUANNY-CHALMEL Fabienne" userId="a13dae74-6752-4f88-8cbd-38f8eebbf73d" providerId="ADAL" clId="{D7C5622B-D1F7-492C-B01F-A6DF3FD517CD}" dt="2023-10-31T11:11:56.827" v="1030" actId="478"/>
          <ac:spMkLst>
            <pc:docMk/>
            <pc:sldMk cId="3270367561" sldId="1288"/>
            <ac:spMk id="3" creationId="{402B9BDB-F249-D93D-859D-665AD34BAC8A}"/>
          </ac:spMkLst>
        </pc:spChg>
        <pc:spChg chg="add mod">
          <ac:chgData name="JOUANNY-CHALMEL Fabienne" userId="a13dae74-6752-4f88-8cbd-38f8eebbf73d" providerId="ADAL" clId="{D7C5622B-D1F7-492C-B01F-A6DF3FD517CD}" dt="2023-11-07T13:27:00.952" v="2096" actId="14100"/>
          <ac:spMkLst>
            <pc:docMk/>
            <pc:sldMk cId="3270367561" sldId="1288"/>
            <ac:spMk id="4" creationId="{23E83056-8231-942A-C047-5CEDA3D7201E}"/>
          </ac:spMkLst>
        </pc:spChg>
        <pc:spChg chg="add mod">
          <ac:chgData name="JOUANNY-CHALMEL Fabienne" userId="a13dae74-6752-4f88-8cbd-38f8eebbf73d" providerId="ADAL" clId="{D7C5622B-D1F7-492C-B01F-A6DF3FD517CD}" dt="2023-11-07T14:30:17.347" v="3067" actId="1076"/>
          <ac:spMkLst>
            <pc:docMk/>
            <pc:sldMk cId="3270367561" sldId="1288"/>
            <ac:spMk id="5" creationId="{4335FC28-A70A-317B-272C-ABB2B1F8A227}"/>
          </ac:spMkLst>
        </pc:spChg>
        <pc:spChg chg="add mod">
          <ac:chgData name="JOUANNY-CHALMEL Fabienne" userId="a13dae74-6752-4f88-8cbd-38f8eebbf73d" providerId="ADAL" clId="{D7C5622B-D1F7-492C-B01F-A6DF3FD517CD}" dt="2023-11-21T09:58:50.554" v="5191" actId="20577"/>
          <ac:spMkLst>
            <pc:docMk/>
            <pc:sldMk cId="3270367561" sldId="1288"/>
            <ac:spMk id="6" creationId="{9398F742-9203-969B-A747-46527337D138}"/>
          </ac:spMkLst>
        </pc:spChg>
        <pc:spChg chg="add mod">
          <ac:chgData name="JOUANNY-CHALMEL Fabienne" userId="a13dae74-6752-4f88-8cbd-38f8eebbf73d" providerId="ADAL" clId="{D7C5622B-D1F7-492C-B01F-A6DF3FD517CD}" dt="2023-11-07T15:19:06.366" v="3807" actId="6549"/>
          <ac:spMkLst>
            <pc:docMk/>
            <pc:sldMk cId="3270367561" sldId="1288"/>
            <ac:spMk id="7" creationId="{916B312B-C42E-27CC-BEEC-DA702877F624}"/>
          </ac:spMkLst>
        </pc:spChg>
        <pc:spChg chg="del">
          <ac:chgData name="JOUANNY-CHALMEL Fabienne" userId="a13dae74-6752-4f88-8cbd-38f8eebbf73d" providerId="ADAL" clId="{D7C5622B-D1F7-492C-B01F-A6DF3FD517CD}" dt="2023-10-31T10:17:49.041" v="185" actId="478"/>
          <ac:spMkLst>
            <pc:docMk/>
            <pc:sldMk cId="3270367561" sldId="1288"/>
            <ac:spMk id="8" creationId="{4501EFDE-E350-76C7-C399-25AA28E48F29}"/>
          </ac:spMkLst>
        </pc:spChg>
        <pc:spChg chg="add del mod">
          <ac:chgData name="JOUANNY-CHALMEL Fabienne" userId="a13dae74-6752-4f88-8cbd-38f8eebbf73d" providerId="ADAL" clId="{D7C5622B-D1F7-492C-B01F-A6DF3FD517CD}" dt="2023-11-07T14:28:29.668" v="3046" actId="478"/>
          <ac:spMkLst>
            <pc:docMk/>
            <pc:sldMk cId="3270367561" sldId="1288"/>
            <ac:spMk id="8" creationId="{A5962398-FA2A-2221-7465-EB6C9E651CF9}"/>
          </ac:spMkLst>
        </pc:spChg>
        <pc:spChg chg="add del mod">
          <ac:chgData name="JOUANNY-CHALMEL Fabienne" userId="a13dae74-6752-4f88-8cbd-38f8eebbf73d" providerId="ADAL" clId="{D7C5622B-D1F7-492C-B01F-A6DF3FD517CD}" dt="2023-10-31T10:52:58.711" v="769" actId="478"/>
          <ac:spMkLst>
            <pc:docMk/>
            <pc:sldMk cId="3270367561" sldId="1288"/>
            <ac:spMk id="8" creationId="{B45899F2-3B84-8144-D42C-059BB5B83767}"/>
          </ac:spMkLst>
        </pc:spChg>
        <pc:spChg chg="add mod">
          <ac:chgData name="JOUANNY-CHALMEL Fabienne" userId="a13dae74-6752-4f88-8cbd-38f8eebbf73d" providerId="ADAL" clId="{D7C5622B-D1F7-492C-B01F-A6DF3FD517CD}" dt="2023-11-08T12:53:46.464" v="4749" actId="1076"/>
          <ac:spMkLst>
            <pc:docMk/>
            <pc:sldMk cId="3270367561" sldId="1288"/>
            <ac:spMk id="8" creationId="{D6CB6EC2-0C81-4E1C-2AE2-405B37EAEA5B}"/>
          </ac:spMkLst>
        </pc:spChg>
        <pc:spChg chg="add del mod">
          <ac:chgData name="JOUANNY-CHALMEL Fabienne" userId="a13dae74-6752-4f88-8cbd-38f8eebbf73d" providerId="ADAL" clId="{D7C5622B-D1F7-492C-B01F-A6DF3FD517CD}" dt="2023-10-31T11:11:59.048" v="1031" actId="478"/>
          <ac:spMkLst>
            <pc:docMk/>
            <pc:sldMk cId="3270367561" sldId="1288"/>
            <ac:spMk id="14" creationId="{37B4A473-F20B-04DA-BA08-D8FE95E1ABC4}"/>
          </ac:spMkLst>
        </pc:spChg>
        <pc:spChg chg="add mod">
          <ac:chgData name="JOUANNY-CHALMEL Fabienne" userId="a13dae74-6752-4f88-8cbd-38f8eebbf73d" providerId="ADAL" clId="{D7C5622B-D1F7-492C-B01F-A6DF3FD517CD}" dt="2023-11-21T09:55:26.588" v="5184" actId="6549"/>
          <ac:spMkLst>
            <pc:docMk/>
            <pc:sldMk cId="3270367561" sldId="1288"/>
            <ac:spMk id="14" creationId="{7091866B-9BBA-A31A-D96D-E8760EFEDDB2}"/>
          </ac:spMkLst>
        </pc:spChg>
        <pc:spChg chg="add mod">
          <ac:chgData name="JOUANNY-CHALMEL Fabienne" userId="a13dae74-6752-4f88-8cbd-38f8eebbf73d" providerId="ADAL" clId="{D7C5622B-D1F7-492C-B01F-A6DF3FD517CD}" dt="2023-11-08T12:56:17.318" v="4857" actId="113"/>
          <ac:spMkLst>
            <pc:docMk/>
            <pc:sldMk cId="3270367561" sldId="1288"/>
            <ac:spMk id="15" creationId="{8C3C154C-E676-8749-10D3-63BAE7EE47CA}"/>
          </ac:spMkLst>
        </pc:spChg>
        <pc:spChg chg="add del mod">
          <ac:chgData name="JOUANNY-CHALMEL Fabienne" userId="a13dae74-6752-4f88-8cbd-38f8eebbf73d" providerId="ADAL" clId="{D7C5622B-D1F7-492C-B01F-A6DF3FD517CD}" dt="2023-11-08T12:46:25.544" v="4592" actId="22"/>
          <ac:spMkLst>
            <pc:docMk/>
            <pc:sldMk cId="3270367561" sldId="1288"/>
            <ac:spMk id="15" creationId="{ED184CB7-4BB9-41BE-CD56-5C4EF0063F65}"/>
          </ac:spMkLst>
        </pc:spChg>
        <pc:spChg chg="add del mod">
          <ac:chgData name="JOUANNY-CHALMEL Fabienne" userId="a13dae74-6752-4f88-8cbd-38f8eebbf73d" providerId="ADAL" clId="{D7C5622B-D1F7-492C-B01F-A6DF3FD517CD}" dt="2023-11-08T12:46:24.297" v="4590"/>
          <ac:spMkLst>
            <pc:docMk/>
            <pc:sldMk cId="3270367561" sldId="1288"/>
            <ac:spMk id="16" creationId="{5C3F723B-54DE-68ED-4795-1FBAF323981D}"/>
          </ac:spMkLst>
        </pc:spChg>
        <pc:picChg chg="del">
          <ac:chgData name="JOUANNY-CHALMEL Fabienne" userId="a13dae74-6752-4f88-8cbd-38f8eebbf73d" providerId="ADAL" clId="{D7C5622B-D1F7-492C-B01F-A6DF3FD517CD}" dt="2023-10-31T10:17:41.131" v="182" actId="478"/>
          <ac:picMkLst>
            <pc:docMk/>
            <pc:sldMk cId="3270367561" sldId="1288"/>
            <ac:picMk id="5" creationId="{3F3E7675-0B46-6CA2-045B-2454A9F88A06}"/>
          </ac:picMkLst>
        </pc:picChg>
        <pc:picChg chg="add del mod">
          <ac:chgData name="JOUANNY-CHALMEL Fabienne" userId="a13dae74-6752-4f88-8cbd-38f8eebbf73d" providerId="ADAL" clId="{D7C5622B-D1F7-492C-B01F-A6DF3FD517CD}" dt="2023-10-31T14:36:49.108" v="1283" actId="478"/>
          <ac:picMkLst>
            <pc:docMk/>
            <pc:sldMk cId="3270367561" sldId="1288"/>
            <ac:picMk id="5" creationId="{A0EF72A6-A2AB-016C-F103-1A3A3DFFD44D}"/>
          </ac:picMkLst>
        </pc:picChg>
      </pc:sldChg>
      <pc:sldChg chg="addSp delSp modSp add mod">
        <pc:chgData name="JOUANNY-CHALMEL Fabienne" userId="a13dae74-6752-4f88-8cbd-38f8eebbf73d" providerId="ADAL" clId="{D7C5622B-D1F7-492C-B01F-A6DF3FD517CD}" dt="2023-11-21T09:59:55.758" v="5201" actId="20577"/>
        <pc:sldMkLst>
          <pc:docMk/>
          <pc:sldMk cId="2234501493" sldId="1289"/>
        </pc:sldMkLst>
        <pc:spChg chg="del mod">
          <ac:chgData name="JOUANNY-CHALMEL Fabienne" userId="a13dae74-6752-4f88-8cbd-38f8eebbf73d" providerId="ADAL" clId="{D7C5622B-D1F7-492C-B01F-A6DF3FD517CD}" dt="2023-10-31T10:35:00.504" v="327" actId="478"/>
          <ac:spMkLst>
            <pc:docMk/>
            <pc:sldMk cId="2234501493" sldId="1289"/>
            <ac:spMk id="3" creationId="{402B9BDB-F249-D93D-859D-665AD34BAC8A}"/>
          </ac:spMkLst>
        </pc:spChg>
        <pc:spChg chg="add mod">
          <ac:chgData name="JOUANNY-CHALMEL Fabienne" userId="a13dae74-6752-4f88-8cbd-38f8eebbf73d" providerId="ADAL" clId="{D7C5622B-D1F7-492C-B01F-A6DF3FD517CD}" dt="2023-11-07T16:03:08.107" v="4408" actId="403"/>
          <ac:spMkLst>
            <pc:docMk/>
            <pc:sldMk cId="2234501493" sldId="1289"/>
            <ac:spMk id="3" creationId="{920B5C01-E804-1CA8-D9D9-24E9F2F59C25}"/>
          </ac:spMkLst>
        </pc:spChg>
        <pc:spChg chg="mod">
          <ac:chgData name="JOUANNY-CHALMEL Fabienne" userId="a13dae74-6752-4f88-8cbd-38f8eebbf73d" providerId="ADAL" clId="{D7C5622B-D1F7-492C-B01F-A6DF3FD517CD}" dt="2023-10-31T12:59:52.954" v="1195" actId="113"/>
          <ac:spMkLst>
            <pc:docMk/>
            <pc:sldMk cId="2234501493" sldId="1289"/>
            <ac:spMk id="4" creationId="{8E809184-D20B-FBCE-D26F-73A2FAC699E0}"/>
          </ac:spMkLst>
        </pc:spChg>
        <pc:spChg chg="mod">
          <ac:chgData name="JOUANNY-CHALMEL Fabienne" userId="a13dae74-6752-4f88-8cbd-38f8eebbf73d" providerId="ADAL" clId="{D7C5622B-D1F7-492C-B01F-A6DF3FD517CD}" dt="2023-11-21T09:59:55.758" v="5201" actId="20577"/>
          <ac:spMkLst>
            <pc:docMk/>
            <pc:sldMk cId="2234501493" sldId="1289"/>
            <ac:spMk id="5" creationId="{A93A6FE2-CBF9-D7EA-C67C-6F96AB70B953}"/>
          </ac:spMkLst>
        </pc:spChg>
        <pc:spChg chg="add del mod">
          <ac:chgData name="JOUANNY-CHALMEL Fabienne" userId="a13dae74-6752-4f88-8cbd-38f8eebbf73d" providerId="ADAL" clId="{D7C5622B-D1F7-492C-B01F-A6DF3FD517CD}" dt="2023-11-07T16:02:49.022" v="4407" actId="6549"/>
          <ac:spMkLst>
            <pc:docMk/>
            <pc:sldMk cId="2234501493" sldId="1289"/>
            <ac:spMk id="6" creationId="{222A954B-AEAF-79F1-D9E5-0E88F03C4B60}"/>
          </ac:spMkLst>
        </pc:spChg>
        <pc:spChg chg="add del mod">
          <ac:chgData name="JOUANNY-CHALMEL Fabienne" userId="a13dae74-6752-4f88-8cbd-38f8eebbf73d" providerId="ADAL" clId="{D7C5622B-D1F7-492C-B01F-A6DF3FD517CD}" dt="2023-10-31T10:35:09.573" v="330" actId="478"/>
          <ac:spMkLst>
            <pc:docMk/>
            <pc:sldMk cId="2234501493" sldId="1289"/>
            <ac:spMk id="6" creationId="{C80D70BC-0F94-2F1B-CD1F-5C74AAFB011A}"/>
          </ac:spMkLst>
        </pc:spChg>
        <pc:spChg chg="add mod">
          <ac:chgData name="JOUANNY-CHALMEL Fabienne" userId="a13dae74-6752-4f88-8cbd-38f8eebbf73d" providerId="ADAL" clId="{D7C5622B-D1F7-492C-B01F-A6DF3FD517CD}" dt="2023-10-31T10:36:13.294" v="416" actId="1076"/>
          <ac:spMkLst>
            <pc:docMk/>
            <pc:sldMk cId="2234501493" sldId="1289"/>
            <ac:spMk id="7" creationId="{2BAAAEE8-8C0A-D850-12C8-47468D2D586A}"/>
          </ac:spMkLst>
        </pc:spChg>
        <pc:spChg chg="del mod">
          <ac:chgData name="JOUANNY-CHALMEL Fabienne" userId="a13dae74-6752-4f88-8cbd-38f8eebbf73d" providerId="ADAL" clId="{D7C5622B-D1F7-492C-B01F-A6DF3FD517CD}" dt="2023-10-31T10:39:50.859" v="539" actId="478"/>
          <ac:spMkLst>
            <pc:docMk/>
            <pc:sldMk cId="2234501493" sldId="1289"/>
            <ac:spMk id="8" creationId="{4501EFDE-E350-76C7-C399-25AA28E48F29}"/>
          </ac:spMkLst>
        </pc:spChg>
        <pc:spChg chg="add del mod">
          <ac:chgData name="JOUANNY-CHALMEL Fabienne" userId="a13dae74-6752-4f88-8cbd-38f8eebbf73d" providerId="ADAL" clId="{D7C5622B-D1F7-492C-B01F-A6DF3FD517CD}" dt="2023-11-07T15:59:16.944" v="4374" actId="33987"/>
          <ac:spMkLst>
            <pc:docMk/>
            <pc:sldMk cId="2234501493" sldId="1289"/>
            <ac:spMk id="8" creationId="{51BECBE6-CC89-CC5D-3966-E300A9A8A673}"/>
          </ac:spMkLst>
        </pc:spChg>
        <pc:spChg chg="add mod">
          <ac:chgData name="JOUANNY-CHALMEL Fabienne" userId="a13dae74-6752-4f88-8cbd-38f8eebbf73d" providerId="ADAL" clId="{D7C5622B-D1F7-492C-B01F-A6DF3FD517CD}" dt="2023-11-07T16:02:34.074" v="4399" actId="207"/>
          <ac:spMkLst>
            <pc:docMk/>
            <pc:sldMk cId="2234501493" sldId="1289"/>
            <ac:spMk id="9" creationId="{72E36E8C-7497-AB09-3AF0-F8C3E5053A03}"/>
          </ac:spMkLst>
        </pc:spChg>
        <pc:spChg chg="add mod">
          <ac:chgData name="JOUANNY-CHALMEL Fabienne" userId="a13dae74-6752-4f88-8cbd-38f8eebbf73d" providerId="ADAL" clId="{D7C5622B-D1F7-492C-B01F-A6DF3FD517CD}" dt="2023-11-07T16:11:48.041" v="4518" actId="1076"/>
          <ac:spMkLst>
            <pc:docMk/>
            <pc:sldMk cId="2234501493" sldId="1289"/>
            <ac:spMk id="11" creationId="{F701C61D-B6CB-D763-C054-243B4E8ECFA4}"/>
          </ac:spMkLst>
        </pc:spChg>
        <pc:spChg chg="mod">
          <ac:chgData name="JOUANNY-CHALMEL Fabienne" userId="a13dae74-6752-4f88-8cbd-38f8eebbf73d" providerId="ADAL" clId="{D7C5622B-D1F7-492C-B01F-A6DF3FD517CD}" dt="2023-11-07T16:01:11.348" v="4382" actId="14100"/>
          <ac:spMkLst>
            <pc:docMk/>
            <pc:sldMk cId="2234501493" sldId="1289"/>
            <ac:spMk id="15" creationId="{60B17F71-E8B1-F736-7989-DCCABA3A59C5}"/>
          </ac:spMkLst>
        </pc:spChg>
        <pc:spChg chg="add del mod">
          <ac:chgData name="JOUANNY-CHALMEL Fabienne" userId="a13dae74-6752-4f88-8cbd-38f8eebbf73d" providerId="ADAL" clId="{D7C5622B-D1F7-492C-B01F-A6DF3FD517CD}" dt="2023-11-07T13:24:23.211" v="2086" actId="478"/>
          <ac:spMkLst>
            <pc:docMk/>
            <pc:sldMk cId="2234501493" sldId="1289"/>
            <ac:spMk id="16" creationId="{5F052679-2249-1A9B-B841-0053EF35830D}"/>
          </ac:spMkLst>
        </pc:spChg>
        <pc:spChg chg="mod">
          <ac:chgData name="JOUANNY-CHALMEL Fabienne" userId="a13dae74-6752-4f88-8cbd-38f8eebbf73d" providerId="ADAL" clId="{D7C5622B-D1F7-492C-B01F-A6DF3FD517CD}" dt="2023-11-07T16:01:36.051" v="4391" actId="14100"/>
          <ac:spMkLst>
            <pc:docMk/>
            <pc:sldMk cId="2234501493" sldId="1289"/>
            <ac:spMk id="31" creationId="{57635A0D-35AD-2E05-E333-DF0595D8F854}"/>
          </ac:spMkLst>
        </pc:spChg>
        <pc:spChg chg="mod">
          <ac:chgData name="JOUANNY-CHALMEL Fabienne" userId="a13dae74-6752-4f88-8cbd-38f8eebbf73d" providerId="ADAL" clId="{D7C5622B-D1F7-492C-B01F-A6DF3FD517CD}" dt="2023-11-07T16:01:51.270" v="4394" actId="1076"/>
          <ac:spMkLst>
            <pc:docMk/>
            <pc:sldMk cId="2234501493" sldId="1289"/>
            <ac:spMk id="39" creationId="{070B8380-DA92-7DED-5A34-557AF30804C9}"/>
          </ac:spMkLst>
        </pc:spChg>
        <pc:spChg chg="mod">
          <ac:chgData name="JOUANNY-CHALMEL Fabienne" userId="a13dae74-6752-4f88-8cbd-38f8eebbf73d" providerId="ADAL" clId="{D7C5622B-D1F7-492C-B01F-A6DF3FD517CD}" dt="2023-11-07T16:01:58.096" v="4396" actId="14100"/>
          <ac:spMkLst>
            <pc:docMk/>
            <pc:sldMk cId="2234501493" sldId="1289"/>
            <ac:spMk id="40" creationId="{A2791FFB-DAE2-2704-E133-4DE17C74ABA9}"/>
          </ac:spMkLst>
        </pc:spChg>
        <pc:grpChg chg="mod">
          <ac:chgData name="JOUANNY-CHALMEL Fabienne" userId="a13dae74-6752-4f88-8cbd-38f8eebbf73d" providerId="ADAL" clId="{D7C5622B-D1F7-492C-B01F-A6DF3FD517CD}" dt="2023-11-07T16:04:53.124" v="4468" actId="1076"/>
          <ac:grpSpMkLst>
            <pc:docMk/>
            <pc:sldMk cId="2234501493" sldId="1289"/>
            <ac:grpSpMk id="42" creationId="{A68CC709-4F91-17DA-D19A-E70CB266F9D5}"/>
          </ac:grpSpMkLst>
        </pc:grpChg>
        <pc:grpChg chg="mod">
          <ac:chgData name="JOUANNY-CHALMEL Fabienne" userId="a13dae74-6752-4f88-8cbd-38f8eebbf73d" providerId="ADAL" clId="{D7C5622B-D1F7-492C-B01F-A6DF3FD517CD}" dt="2023-11-07T16:04:53.124" v="4468" actId="1076"/>
          <ac:grpSpMkLst>
            <pc:docMk/>
            <pc:sldMk cId="2234501493" sldId="1289"/>
            <ac:grpSpMk id="43" creationId="{5E96FFE0-0286-36A1-0708-F9610E153607}"/>
          </ac:grpSpMkLst>
        </pc:grpChg>
        <pc:grpChg chg="mod">
          <ac:chgData name="JOUANNY-CHALMEL Fabienne" userId="a13dae74-6752-4f88-8cbd-38f8eebbf73d" providerId="ADAL" clId="{D7C5622B-D1F7-492C-B01F-A6DF3FD517CD}" dt="2023-11-07T16:04:53.124" v="4468" actId="1076"/>
          <ac:grpSpMkLst>
            <pc:docMk/>
            <pc:sldMk cId="2234501493" sldId="1289"/>
            <ac:grpSpMk id="44" creationId="{3E19B0FC-69B8-3CF6-1F50-95E7DA14C776}"/>
          </ac:grpSpMkLst>
        </pc:grpChg>
      </pc:sldChg>
    </pc:docChg>
  </pc:docChgLst>
  <pc:docChgLst>
    <pc:chgData name="MOREL Nicolas" userId="8ec2fe29-40fa-49ae-88a4-d62e98a083da" providerId="ADAL" clId="{D4D338E0-63DC-478F-9240-359A42FAAE50}"/>
    <pc:docChg chg="undo custSel modSld">
      <pc:chgData name="MOREL Nicolas" userId="8ec2fe29-40fa-49ae-88a4-d62e98a083da" providerId="ADAL" clId="{D4D338E0-63DC-478F-9240-359A42FAAE50}" dt="2023-11-09T13:18:42.919" v="14" actId="20577"/>
      <pc:docMkLst>
        <pc:docMk/>
      </pc:docMkLst>
      <pc:sldChg chg="modSp mod">
        <pc:chgData name="MOREL Nicolas" userId="8ec2fe29-40fa-49ae-88a4-d62e98a083da" providerId="ADAL" clId="{D4D338E0-63DC-478F-9240-359A42FAAE50}" dt="2023-11-09T13:18:42.919" v="14" actId="20577"/>
        <pc:sldMkLst>
          <pc:docMk/>
          <pc:sldMk cId="4042341898" sldId="258"/>
        </pc:sldMkLst>
        <pc:spChg chg="mod">
          <ac:chgData name="MOREL Nicolas" userId="8ec2fe29-40fa-49ae-88a4-d62e98a083da" providerId="ADAL" clId="{D4D338E0-63DC-478F-9240-359A42FAAE50}" dt="2023-11-09T13:18:42.919" v="14" actId="20577"/>
          <ac:spMkLst>
            <pc:docMk/>
            <pc:sldMk cId="4042341898" sldId="258"/>
            <ac:spMk id="4" creationId="{969E568E-7DF1-E108-812D-21589A618C17}"/>
          </ac:spMkLst>
        </pc:spChg>
      </pc:sldChg>
    </pc:docChg>
  </pc:docChgLst>
  <pc:docChgLst>
    <pc:chgData name="BIGOT Justine" userId="a28e7d22-458f-4fcb-b12f-c460906d0532" providerId="ADAL" clId="{9F0A30DC-4AE1-4873-B966-338773210B1F}"/>
    <pc:docChg chg="undo redo custSel modSld modMainMaster">
      <pc:chgData name="BIGOT Justine" userId="a28e7d22-458f-4fcb-b12f-c460906d0532" providerId="ADAL" clId="{9F0A30DC-4AE1-4873-B966-338773210B1F}" dt="2023-11-09T08:10:06.198" v="648" actId="1076"/>
      <pc:docMkLst>
        <pc:docMk/>
      </pc:docMkLst>
      <pc:sldChg chg="delSp modSp mod">
        <pc:chgData name="BIGOT Justine" userId="a28e7d22-458f-4fcb-b12f-c460906d0532" providerId="ADAL" clId="{9F0A30DC-4AE1-4873-B966-338773210B1F}" dt="2023-11-08T17:11:16.016" v="619" actId="1038"/>
        <pc:sldMkLst>
          <pc:docMk/>
          <pc:sldMk cId="4158462000" sldId="1233"/>
        </pc:sldMkLst>
        <pc:spChg chg="del">
          <ac:chgData name="BIGOT Justine" userId="a28e7d22-458f-4fcb-b12f-c460906d0532" providerId="ADAL" clId="{9F0A30DC-4AE1-4873-B966-338773210B1F}" dt="2023-11-08T17:11:12.335" v="600" actId="478"/>
          <ac:spMkLst>
            <pc:docMk/>
            <pc:sldMk cId="4158462000" sldId="1233"/>
            <ac:spMk id="15" creationId="{F2018116-376E-7A81-A533-41C26A293348}"/>
          </ac:spMkLst>
        </pc:spChg>
        <pc:grpChg chg="mod">
          <ac:chgData name="BIGOT Justine" userId="a28e7d22-458f-4fcb-b12f-c460906d0532" providerId="ADAL" clId="{9F0A30DC-4AE1-4873-B966-338773210B1F}" dt="2023-11-08T17:11:16.016" v="619" actId="1038"/>
          <ac:grpSpMkLst>
            <pc:docMk/>
            <pc:sldMk cId="4158462000" sldId="1233"/>
            <ac:grpSpMk id="17" creationId="{736389A5-8104-9EE8-CF59-9B220E349343}"/>
          </ac:grpSpMkLst>
        </pc:grpChg>
      </pc:sldChg>
      <pc:sldChg chg="modSp mod">
        <pc:chgData name="BIGOT Justine" userId="a28e7d22-458f-4fcb-b12f-c460906d0532" providerId="ADAL" clId="{9F0A30DC-4AE1-4873-B966-338773210B1F}" dt="2023-11-08T15:15:45.226" v="186" actId="12789"/>
        <pc:sldMkLst>
          <pc:docMk/>
          <pc:sldMk cId="819554162" sldId="1238"/>
        </pc:sldMkLst>
        <pc:spChg chg="mod">
          <ac:chgData name="BIGOT Justine" userId="a28e7d22-458f-4fcb-b12f-c460906d0532" providerId="ADAL" clId="{9F0A30DC-4AE1-4873-B966-338773210B1F}" dt="2023-11-08T15:15:45.226" v="186" actId="12789"/>
          <ac:spMkLst>
            <pc:docMk/>
            <pc:sldMk cId="819554162" sldId="1238"/>
            <ac:spMk id="26" creationId="{881730F2-DAAA-5F10-C308-EDE3E917C673}"/>
          </ac:spMkLst>
        </pc:spChg>
        <pc:picChg chg="mod">
          <ac:chgData name="BIGOT Justine" userId="a28e7d22-458f-4fcb-b12f-c460906d0532" providerId="ADAL" clId="{9F0A30DC-4AE1-4873-B966-338773210B1F}" dt="2023-11-08T15:15:04.823" v="167" actId="207"/>
          <ac:picMkLst>
            <pc:docMk/>
            <pc:sldMk cId="819554162" sldId="1238"/>
            <ac:picMk id="19" creationId="{735B7E87-6F22-1765-401C-598B54C3AA07}"/>
          </ac:picMkLst>
        </pc:picChg>
        <pc:picChg chg="mod">
          <ac:chgData name="BIGOT Justine" userId="a28e7d22-458f-4fcb-b12f-c460906d0532" providerId="ADAL" clId="{9F0A30DC-4AE1-4873-B966-338773210B1F}" dt="2023-11-08T15:15:04.823" v="167" actId="207"/>
          <ac:picMkLst>
            <pc:docMk/>
            <pc:sldMk cId="819554162" sldId="1238"/>
            <ac:picMk id="20" creationId="{1B0DE436-D6ED-273B-192C-8E8DC06F1E27}"/>
          </ac:picMkLst>
        </pc:picChg>
        <pc:picChg chg="mod">
          <ac:chgData name="BIGOT Justine" userId="a28e7d22-458f-4fcb-b12f-c460906d0532" providerId="ADAL" clId="{9F0A30DC-4AE1-4873-B966-338773210B1F}" dt="2023-11-08T15:15:45.226" v="186" actId="12789"/>
          <ac:picMkLst>
            <pc:docMk/>
            <pc:sldMk cId="819554162" sldId="1238"/>
            <ac:picMk id="27" creationId="{9240A526-4265-9BE2-81CB-A1AB6A13072A}"/>
          </ac:picMkLst>
        </pc:picChg>
        <pc:picChg chg="mod">
          <ac:chgData name="BIGOT Justine" userId="a28e7d22-458f-4fcb-b12f-c460906d0532" providerId="ADAL" clId="{9F0A30DC-4AE1-4873-B966-338773210B1F}" dt="2023-11-08T15:15:34.868" v="185" actId="14100"/>
          <ac:picMkLst>
            <pc:docMk/>
            <pc:sldMk cId="819554162" sldId="1238"/>
            <ac:picMk id="1026" creationId="{E401A699-EC02-9D52-3471-090F47DB2D3E}"/>
          </ac:picMkLst>
        </pc:picChg>
      </pc:sldChg>
      <pc:sldChg chg="modSp mod">
        <pc:chgData name="BIGOT Justine" userId="a28e7d22-458f-4fcb-b12f-c460906d0532" providerId="ADAL" clId="{9F0A30DC-4AE1-4873-B966-338773210B1F}" dt="2023-11-08T15:23:13.279" v="350" actId="552"/>
        <pc:sldMkLst>
          <pc:docMk/>
          <pc:sldMk cId="1099559456" sldId="1241"/>
        </pc:sldMkLst>
        <pc:spChg chg="mod">
          <ac:chgData name="BIGOT Justine" userId="a28e7d22-458f-4fcb-b12f-c460906d0532" providerId="ADAL" clId="{9F0A30DC-4AE1-4873-B966-338773210B1F}" dt="2023-11-08T15:23:13.279" v="350" actId="552"/>
          <ac:spMkLst>
            <pc:docMk/>
            <pc:sldMk cId="1099559456" sldId="1241"/>
            <ac:spMk id="4" creationId="{70C60F13-0D73-12D8-DCF2-CF1D5A0356FA}"/>
          </ac:spMkLst>
        </pc:spChg>
        <pc:spChg chg="mod">
          <ac:chgData name="BIGOT Justine" userId="a28e7d22-458f-4fcb-b12f-c460906d0532" providerId="ADAL" clId="{9F0A30DC-4AE1-4873-B966-338773210B1F}" dt="2023-11-08T15:15:24.535" v="184" actId="12789"/>
          <ac:spMkLst>
            <pc:docMk/>
            <pc:sldMk cId="1099559456" sldId="1241"/>
            <ac:spMk id="6" creationId="{27F1C45C-1DFF-3DF0-B1B4-92A88D62A337}"/>
          </ac:spMkLst>
        </pc:spChg>
        <pc:spChg chg="mod">
          <ac:chgData name="BIGOT Justine" userId="a28e7d22-458f-4fcb-b12f-c460906d0532" providerId="ADAL" clId="{9F0A30DC-4AE1-4873-B966-338773210B1F}" dt="2023-11-08T15:23:13.279" v="350" actId="552"/>
          <ac:spMkLst>
            <pc:docMk/>
            <pc:sldMk cId="1099559456" sldId="1241"/>
            <ac:spMk id="11" creationId="{B78E02C9-419D-0055-0E62-D3F731145EDE}"/>
          </ac:spMkLst>
        </pc:spChg>
        <pc:spChg chg="mod">
          <ac:chgData name="BIGOT Justine" userId="a28e7d22-458f-4fcb-b12f-c460906d0532" providerId="ADAL" clId="{9F0A30DC-4AE1-4873-B966-338773210B1F}" dt="2023-11-08T15:23:13.279" v="350" actId="552"/>
          <ac:spMkLst>
            <pc:docMk/>
            <pc:sldMk cId="1099559456" sldId="1241"/>
            <ac:spMk id="16" creationId="{A24F9911-932C-C8D6-8ACA-B24B7BF4E9A0}"/>
          </ac:spMkLst>
        </pc:spChg>
        <pc:picChg chg="mod">
          <ac:chgData name="BIGOT Justine" userId="a28e7d22-458f-4fcb-b12f-c460906d0532" providerId="ADAL" clId="{9F0A30DC-4AE1-4873-B966-338773210B1F}" dt="2023-11-08T15:15:24.535" v="184" actId="12789"/>
          <ac:picMkLst>
            <pc:docMk/>
            <pc:sldMk cId="1099559456" sldId="1241"/>
            <ac:picMk id="7" creationId="{1E776126-FC27-FF51-3C84-12A5B7A02922}"/>
          </ac:picMkLst>
        </pc:picChg>
      </pc:sldChg>
      <pc:sldChg chg="addSp delSp modSp mod">
        <pc:chgData name="BIGOT Justine" userId="a28e7d22-458f-4fcb-b12f-c460906d0532" providerId="ADAL" clId="{9F0A30DC-4AE1-4873-B966-338773210B1F}" dt="2023-11-08T15:18:12.716" v="258" actId="552"/>
        <pc:sldMkLst>
          <pc:docMk/>
          <pc:sldMk cId="1327955304" sldId="1244"/>
        </pc:sldMkLst>
        <pc:spChg chg="mod">
          <ac:chgData name="BIGOT Justine" userId="a28e7d22-458f-4fcb-b12f-c460906d0532" providerId="ADAL" clId="{9F0A30DC-4AE1-4873-B966-338773210B1F}" dt="2023-11-08T15:18:12.716" v="258" actId="552"/>
          <ac:spMkLst>
            <pc:docMk/>
            <pc:sldMk cId="1327955304" sldId="1244"/>
            <ac:spMk id="4" creationId="{BC344F80-EB05-6CDE-5170-A501422F6296}"/>
          </ac:spMkLst>
        </pc:spChg>
        <pc:spChg chg="add mod">
          <ac:chgData name="BIGOT Justine" userId="a28e7d22-458f-4fcb-b12f-c460906d0532" providerId="ADAL" clId="{9F0A30DC-4AE1-4873-B966-338773210B1F}" dt="2023-11-08T15:18:12.716" v="258" actId="552"/>
          <ac:spMkLst>
            <pc:docMk/>
            <pc:sldMk cId="1327955304" sldId="1244"/>
            <ac:spMk id="6" creationId="{B15A3459-55A7-9E45-89F5-101CE594633E}"/>
          </ac:spMkLst>
        </pc:spChg>
        <pc:spChg chg="mod">
          <ac:chgData name="BIGOT Justine" userId="a28e7d22-458f-4fcb-b12f-c460906d0532" providerId="ADAL" clId="{9F0A30DC-4AE1-4873-B966-338773210B1F}" dt="2023-11-08T15:17:01.277" v="240" actId="14100"/>
          <ac:spMkLst>
            <pc:docMk/>
            <pc:sldMk cId="1327955304" sldId="1244"/>
            <ac:spMk id="7" creationId="{F40FB2D1-C6D0-7163-5626-ED68852DAA18}"/>
          </ac:spMkLst>
        </pc:spChg>
        <pc:spChg chg="add mod">
          <ac:chgData name="BIGOT Justine" userId="a28e7d22-458f-4fcb-b12f-c460906d0532" providerId="ADAL" clId="{9F0A30DC-4AE1-4873-B966-338773210B1F}" dt="2023-11-08T15:18:12.716" v="258" actId="552"/>
          <ac:spMkLst>
            <pc:docMk/>
            <pc:sldMk cId="1327955304" sldId="1244"/>
            <ac:spMk id="8" creationId="{E56F413D-7891-4303-605F-A8661F05FD86}"/>
          </ac:spMkLst>
        </pc:spChg>
        <pc:spChg chg="add mod">
          <ac:chgData name="BIGOT Justine" userId="a28e7d22-458f-4fcb-b12f-c460906d0532" providerId="ADAL" clId="{9F0A30DC-4AE1-4873-B966-338773210B1F}" dt="2023-11-08T15:18:12.716" v="258" actId="552"/>
          <ac:spMkLst>
            <pc:docMk/>
            <pc:sldMk cId="1327955304" sldId="1244"/>
            <ac:spMk id="9" creationId="{0D3B1C8D-74FF-A3BF-81A6-C7A0045CAF2D}"/>
          </ac:spMkLst>
        </pc:spChg>
        <pc:spChg chg="add mod">
          <ac:chgData name="BIGOT Justine" userId="a28e7d22-458f-4fcb-b12f-c460906d0532" providerId="ADAL" clId="{9F0A30DC-4AE1-4873-B966-338773210B1F}" dt="2023-11-08T15:18:12.716" v="258" actId="552"/>
          <ac:spMkLst>
            <pc:docMk/>
            <pc:sldMk cId="1327955304" sldId="1244"/>
            <ac:spMk id="11" creationId="{E10C41D4-66D1-CDFD-D4B9-0EF53255330B}"/>
          </ac:spMkLst>
        </pc:spChg>
        <pc:spChg chg="add del ord">
          <ac:chgData name="BIGOT Justine" userId="a28e7d22-458f-4fcb-b12f-c460906d0532" providerId="ADAL" clId="{9F0A30DC-4AE1-4873-B966-338773210B1F}" dt="2023-11-08T15:17:56.367" v="256" actId="478"/>
          <ac:spMkLst>
            <pc:docMk/>
            <pc:sldMk cId="1327955304" sldId="1244"/>
            <ac:spMk id="12" creationId="{8C272C9E-E031-8F00-70FC-437C66F62059}"/>
          </ac:spMkLst>
        </pc:spChg>
        <pc:spChg chg="mod">
          <ac:chgData name="BIGOT Justine" userId="a28e7d22-458f-4fcb-b12f-c460906d0532" providerId="ADAL" clId="{9F0A30DC-4AE1-4873-B966-338773210B1F}" dt="2023-11-08T15:15:58.826" v="187" actId="1076"/>
          <ac:spMkLst>
            <pc:docMk/>
            <pc:sldMk cId="1327955304" sldId="1244"/>
            <ac:spMk id="14" creationId="{771EE778-3A1C-4D44-C94F-8661367B3769}"/>
          </ac:spMkLst>
        </pc:spChg>
        <pc:picChg chg="mod">
          <ac:chgData name="BIGOT Justine" userId="a28e7d22-458f-4fcb-b12f-c460906d0532" providerId="ADAL" clId="{9F0A30DC-4AE1-4873-B966-338773210B1F}" dt="2023-11-08T15:14:56.486" v="166" actId="207"/>
          <ac:picMkLst>
            <pc:docMk/>
            <pc:sldMk cId="1327955304" sldId="1244"/>
            <ac:picMk id="10" creationId="{ABCA298E-023B-7F91-C4BD-BD92AD9D270E}"/>
          </ac:picMkLst>
        </pc:picChg>
      </pc:sldChg>
      <pc:sldChg chg="modSp mod">
        <pc:chgData name="BIGOT Justine" userId="a28e7d22-458f-4fcb-b12f-c460906d0532" providerId="ADAL" clId="{9F0A30DC-4AE1-4873-B966-338773210B1F}" dt="2023-11-08T15:18:39.988" v="260" actId="1076"/>
        <pc:sldMkLst>
          <pc:docMk/>
          <pc:sldMk cId="9446990" sldId="1272"/>
        </pc:sldMkLst>
        <pc:picChg chg="mod">
          <ac:chgData name="BIGOT Justine" userId="a28e7d22-458f-4fcb-b12f-c460906d0532" providerId="ADAL" clId="{9F0A30DC-4AE1-4873-B966-338773210B1F}" dt="2023-11-08T15:18:39.988" v="260" actId="1076"/>
          <ac:picMkLst>
            <pc:docMk/>
            <pc:sldMk cId="9446990" sldId="1272"/>
            <ac:picMk id="44" creationId="{D81048F4-ED5C-A47B-48BF-ED68A31841E2}"/>
          </ac:picMkLst>
        </pc:picChg>
      </pc:sldChg>
      <pc:sldChg chg="addSp delSp modSp mod">
        <pc:chgData name="BIGOT Justine" userId="a28e7d22-458f-4fcb-b12f-c460906d0532" providerId="ADAL" clId="{9F0A30DC-4AE1-4873-B966-338773210B1F}" dt="2023-11-09T08:10:06.198" v="648" actId="1076"/>
        <pc:sldMkLst>
          <pc:docMk/>
          <pc:sldMk cId="3238534051" sldId="1277"/>
        </pc:sldMkLst>
        <pc:spChg chg="del">
          <ac:chgData name="BIGOT Justine" userId="a28e7d22-458f-4fcb-b12f-c460906d0532" providerId="ADAL" clId="{9F0A30DC-4AE1-4873-B966-338773210B1F}" dt="2023-11-08T14:50:04.440" v="34" actId="478"/>
          <ac:spMkLst>
            <pc:docMk/>
            <pc:sldMk cId="3238534051" sldId="1277"/>
            <ac:spMk id="3" creationId="{781BB90F-9D82-26E0-EDA7-A7DD71F8245E}"/>
          </ac:spMkLst>
        </pc:spChg>
        <pc:spChg chg="add del mod">
          <ac:chgData name="BIGOT Justine" userId="a28e7d22-458f-4fcb-b12f-c460906d0532" providerId="ADAL" clId="{9F0A30DC-4AE1-4873-B966-338773210B1F}" dt="2023-11-08T16:27:43.553" v="379" actId="478"/>
          <ac:spMkLst>
            <pc:docMk/>
            <pc:sldMk cId="3238534051" sldId="1277"/>
            <ac:spMk id="3" creationId="{AD0876C8-E9FC-6FB2-BC95-D97AA7624B82}"/>
          </ac:spMkLst>
        </pc:spChg>
        <pc:spChg chg="add del mod">
          <ac:chgData name="BIGOT Justine" userId="a28e7d22-458f-4fcb-b12f-c460906d0532" providerId="ADAL" clId="{9F0A30DC-4AE1-4873-B966-338773210B1F}" dt="2023-11-08T16:18:39.967" v="360"/>
          <ac:spMkLst>
            <pc:docMk/>
            <pc:sldMk cId="3238534051" sldId="1277"/>
            <ac:spMk id="4" creationId="{3E8F7DB6-BC79-FDB0-82F8-89F191975376}"/>
          </ac:spMkLst>
        </pc:spChg>
        <pc:spChg chg="add del mod">
          <ac:chgData name="BIGOT Justine" userId="a28e7d22-458f-4fcb-b12f-c460906d0532" providerId="ADAL" clId="{9F0A30DC-4AE1-4873-B966-338773210B1F}" dt="2023-11-08T16:19:12.411" v="364"/>
          <ac:spMkLst>
            <pc:docMk/>
            <pc:sldMk cId="3238534051" sldId="1277"/>
            <ac:spMk id="5" creationId="{07F0B1D7-EA41-3E5E-2445-ABD03CD86915}"/>
          </ac:spMkLst>
        </pc:spChg>
        <pc:spChg chg="add del mod">
          <ac:chgData name="BIGOT Justine" userId="a28e7d22-458f-4fcb-b12f-c460906d0532" providerId="ADAL" clId="{9F0A30DC-4AE1-4873-B966-338773210B1F}" dt="2023-11-08T16:19:12.411" v="364"/>
          <ac:spMkLst>
            <pc:docMk/>
            <pc:sldMk cId="3238534051" sldId="1277"/>
            <ac:spMk id="6" creationId="{8F3D848D-710D-7224-534E-52D16B718F0C}"/>
          </ac:spMkLst>
        </pc:spChg>
        <pc:spChg chg="del">
          <ac:chgData name="BIGOT Justine" userId="a28e7d22-458f-4fcb-b12f-c460906d0532" providerId="ADAL" clId="{9F0A30DC-4AE1-4873-B966-338773210B1F}" dt="2023-11-08T14:49:05.635" v="25" actId="478"/>
          <ac:spMkLst>
            <pc:docMk/>
            <pc:sldMk cId="3238534051" sldId="1277"/>
            <ac:spMk id="7" creationId="{1198EB77-80DD-5C3F-6E23-F0403CB2023F}"/>
          </ac:spMkLst>
        </pc:spChg>
        <pc:spChg chg="add del mod">
          <ac:chgData name="BIGOT Justine" userId="a28e7d22-458f-4fcb-b12f-c460906d0532" providerId="ADAL" clId="{9F0A30DC-4AE1-4873-B966-338773210B1F}" dt="2023-11-08T16:19:12.411" v="364"/>
          <ac:spMkLst>
            <pc:docMk/>
            <pc:sldMk cId="3238534051" sldId="1277"/>
            <ac:spMk id="7" creationId="{1294CD37-7D82-181C-F5E5-13750BEB5F28}"/>
          </ac:spMkLst>
        </pc:spChg>
        <pc:spChg chg="mod topLvl">
          <ac:chgData name="BIGOT Justine" userId="a28e7d22-458f-4fcb-b12f-c460906d0532" providerId="ADAL" clId="{9F0A30DC-4AE1-4873-B966-338773210B1F}" dt="2023-11-09T08:10:03.171" v="647" actId="3626"/>
          <ac:spMkLst>
            <pc:docMk/>
            <pc:sldMk cId="3238534051" sldId="1277"/>
            <ac:spMk id="10" creationId="{4434EE10-04B4-80B7-325A-35897B940541}"/>
          </ac:spMkLst>
        </pc:spChg>
        <pc:spChg chg="mod">
          <ac:chgData name="BIGOT Justine" userId="a28e7d22-458f-4fcb-b12f-c460906d0532" providerId="ADAL" clId="{9F0A30DC-4AE1-4873-B966-338773210B1F}" dt="2023-11-08T16:31:35.759" v="391" actId="3626"/>
          <ac:spMkLst>
            <pc:docMk/>
            <pc:sldMk cId="3238534051" sldId="1277"/>
            <ac:spMk id="11" creationId="{288392F0-3474-AF7B-4044-1680EEC21261}"/>
          </ac:spMkLst>
        </pc:spChg>
        <pc:spChg chg="mod">
          <ac:chgData name="BIGOT Justine" userId="a28e7d22-458f-4fcb-b12f-c460906d0532" providerId="ADAL" clId="{9F0A30DC-4AE1-4873-B966-338773210B1F}" dt="2023-11-08T16:31:29.716" v="390" actId="3626"/>
          <ac:spMkLst>
            <pc:docMk/>
            <pc:sldMk cId="3238534051" sldId="1277"/>
            <ac:spMk id="12" creationId="{10CBC2B5-6B06-FE8A-2B6E-9959F02003BE}"/>
          </ac:spMkLst>
        </pc:spChg>
        <pc:spChg chg="add del mod">
          <ac:chgData name="BIGOT Justine" userId="a28e7d22-458f-4fcb-b12f-c460906d0532" providerId="ADAL" clId="{9F0A30DC-4AE1-4873-B966-338773210B1F}" dt="2023-11-08T16:19:12.411" v="364"/>
          <ac:spMkLst>
            <pc:docMk/>
            <pc:sldMk cId="3238534051" sldId="1277"/>
            <ac:spMk id="13" creationId="{3A0FCE3B-950D-40B7-74F4-145A6E36A9A0}"/>
          </ac:spMkLst>
        </pc:spChg>
        <pc:spChg chg="del">
          <ac:chgData name="BIGOT Justine" userId="a28e7d22-458f-4fcb-b12f-c460906d0532" providerId="ADAL" clId="{9F0A30DC-4AE1-4873-B966-338773210B1F}" dt="2023-11-08T14:50:40.160" v="55" actId="478"/>
          <ac:spMkLst>
            <pc:docMk/>
            <pc:sldMk cId="3238534051" sldId="1277"/>
            <ac:spMk id="13" creationId="{D17881BA-DAD1-0F79-C437-375A665C184D}"/>
          </ac:spMkLst>
        </pc:spChg>
        <pc:spChg chg="add del mod">
          <ac:chgData name="BIGOT Justine" userId="a28e7d22-458f-4fcb-b12f-c460906d0532" providerId="ADAL" clId="{9F0A30DC-4AE1-4873-B966-338773210B1F}" dt="2023-11-08T16:19:12.411" v="364"/>
          <ac:spMkLst>
            <pc:docMk/>
            <pc:sldMk cId="3238534051" sldId="1277"/>
            <ac:spMk id="14" creationId="{AC07A46B-B923-3CEA-3DC9-E700DA5CF124}"/>
          </ac:spMkLst>
        </pc:spChg>
        <pc:spChg chg="del mod topLvl">
          <ac:chgData name="BIGOT Justine" userId="a28e7d22-458f-4fcb-b12f-c460906d0532" providerId="ADAL" clId="{9F0A30DC-4AE1-4873-B966-338773210B1F}" dt="2023-11-08T15:08:41.549" v="161" actId="478"/>
          <ac:spMkLst>
            <pc:docMk/>
            <pc:sldMk cId="3238534051" sldId="1277"/>
            <ac:spMk id="15" creationId="{638548E6-A0E9-71DC-B4BA-DADAA9088B91}"/>
          </ac:spMkLst>
        </pc:spChg>
        <pc:spChg chg="add del mod">
          <ac:chgData name="BIGOT Justine" userId="a28e7d22-458f-4fcb-b12f-c460906d0532" providerId="ADAL" clId="{9F0A30DC-4AE1-4873-B966-338773210B1F}" dt="2023-11-08T16:19:12.411" v="364"/>
          <ac:spMkLst>
            <pc:docMk/>
            <pc:sldMk cId="3238534051" sldId="1277"/>
            <ac:spMk id="15" creationId="{E549E255-9CF6-D7F6-35A2-3761B34DF242}"/>
          </ac:spMkLst>
        </pc:spChg>
        <pc:spChg chg="add del mod">
          <ac:chgData name="BIGOT Justine" userId="a28e7d22-458f-4fcb-b12f-c460906d0532" providerId="ADAL" clId="{9F0A30DC-4AE1-4873-B966-338773210B1F}" dt="2023-11-08T16:19:12.411" v="364"/>
          <ac:spMkLst>
            <pc:docMk/>
            <pc:sldMk cId="3238534051" sldId="1277"/>
            <ac:spMk id="16" creationId="{EF5A01F8-CDF7-82F0-9574-36C095EF6079}"/>
          </ac:spMkLst>
        </pc:spChg>
        <pc:spChg chg="del">
          <ac:chgData name="BIGOT Justine" userId="a28e7d22-458f-4fcb-b12f-c460906d0532" providerId="ADAL" clId="{9F0A30DC-4AE1-4873-B966-338773210B1F}" dt="2023-11-08T14:49:43.414" v="31" actId="478"/>
          <ac:spMkLst>
            <pc:docMk/>
            <pc:sldMk cId="3238534051" sldId="1277"/>
            <ac:spMk id="17" creationId="{196D9830-8BFE-5913-50E8-E3D3B21D782F}"/>
          </ac:spMkLst>
        </pc:spChg>
        <pc:spChg chg="add del mod">
          <ac:chgData name="BIGOT Justine" userId="a28e7d22-458f-4fcb-b12f-c460906d0532" providerId="ADAL" clId="{9F0A30DC-4AE1-4873-B966-338773210B1F}" dt="2023-11-08T16:19:12.411" v="364"/>
          <ac:spMkLst>
            <pc:docMk/>
            <pc:sldMk cId="3238534051" sldId="1277"/>
            <ac:spMk id="17" creationId="{2D1C5824-9219-28FF-A1B5-F43247613F96}"/>
          </ac:spMkLst>
        </pc:spChg>
        <pc:spChg chg="add del mod">
          <ac:chgData name="BIGOT Justine" userId="a28e7d22-458f-4fcb-b12f-c460906d0532" providerId="ADAL" clId="{9F0A30DC-4AE1-4873-B966-338773210B1F}" dt="2023-11-08T16:19:12.411" v="364"/>
          <ac:spMkLst>
            <pc:docMk/>
            <pc:sldMk cId="3238534051" sldId="1277"/>
            <ac:spMk id="18" creationId="{90D049E5-ED1D-B425-D7C2-9AA58AFA6F00}"/>
          </ac:spMkLst>
        </pc:spChg>
        <pc:spChg chg="del">
          <ac:chgData name="BIGOT Justine" userId="a28e7d22-458f-4fcb-b12f-c460906d0532" providerId="ADAL" clId="{9F0A30DC-4AE1-4873-B966-338773210B1F}" dt="2023-11-08T14:51:55.139" v="61" actId="478"/>
          <ac:spMkLst>
            <pc:docMk/>
            <pc:sldMk cId="3238534051" sldId="1277"/>
            <ac:spMk id="18" creationId="{DBE4E8A8-CBAC-58D6-3F3B-AAC7948537D2}"/>
          </ac:spMkLst>
        </pc:spChg>
        <pc:spChg chg="add del mod">
          <ac:chgData name="BIGOT Justine" userId="a28e7d22-458f-4fcb-b12f-c460906d0532" providerId="ADAL" clId="{9F0A30DC-4AE1-4873-B966-338773210B1F}" dt="2023-11-08T16:19:12.411" v="364"/>
          <ac:spMkLst>
            <pc:docMk/>
            <pc:sldMk cId="3238534051" sldId="1277"/>
            <ac:spMk id="19" creationId="{26D16A68-BC4C-B71E-AC16-9962EE2EDDC0}"/>
          </ac:spMkLst>
        </pc:spChg>
        <pc:spChg chg="del">
          <ac:chgData name="BIGOT Justine" userId="a28e7d22-458f-4fcb-b12f-c460906d0532" providerId="ADAL" clId="{9F0A30DC-4AE1-4873-B966-338773210B1F}" dt="2023-11-08T14:51:52.796" v="60" actId="478"/>
          <ac:spMkLst>
            <pc:docMk/>
            <pc:sldMk cId="3238534051" sldId="1277"/>
            <ac:spMk id="19" creationId="{CEBD9D6B-1097-41A5-5644-657C5973B9F3}"/>
          </ac:spMkLst>
        </pc:spChg>
        <pc:spChg chg="add del mod">
          <ac:chgData name="BIGOT Justine" userId="a28e7d22-458f-4fcb-b12f-c460906d0532" providerId="ADAL" clId="{9F0A30DC-4AE1-4873-B966-338773210B1F}" dt="2023-11-08T16:19:12.411" v="364"/>
          <ac:spMkLst>
            <pc:docMk/>
            <pc:sldMk cId="3238534051" sldId="1277"/>
            <ac:spMk id="20" creationId="{ADC991E7-FEC5-255F-6EBF-BE00E83311BE}"/>
          </ac:spMkLst>
        </pc:spChg>
        <pc:spChg chg="add del mod">
          <ac:chgData name="BIGOT Justine" userId="a28e7d22-458f-4fcb-b12f-c460906d0532" providerId="ADAL" clId="{9F0A30DC-4AE1-4873-B966-338773210B1F}" dt="2023-11-08T16:19:12.411" v="364"/>
          <ac:spMkLst>
            <pc:docMk/>
            <pc:sldMk cId="3238534051" sldId="1277"/>
            <ac:spMk id="22" creationId="{A18B99CD-5572-118B-F39D-82611996C726}"/>
          </ac:spMkLst>
        </pc:spChg>
        <pc:spChg chg="add del mod">
          <ac:chgData name="BIGOT Justine" userId="a28e7d22-458f-4fcb-b12f-c460906d0532" providerId="ADAL" clId="{9F0A30DC-4AE1-4873-B966-338773210B1F}" dt="2023-11-08T16:19:12.411" v="364"/>
          <ac:spMkLst>
            <pc:docMk/>
            <pc:sldMk cId="3238534051" sldId="1277"/>
            <ac:spMk id="23" creationId="{CEBE56F9-8BBC-2BC7-3385-D48356B7DE3C}"/>
          </ac:spMkLst>
        </pc:spChg>
        <pc:spChg chg="del">
          <ac:chgData name="BIGOT Justine" userId="a28e7d22-458f-4fcb-b12f-c460906d0532" providerId="ADAL" clId="{9F0A30DC-4AE1-4873-B966-338773210B1F}" dt="2023-11-08T14:52:06.720" v="63" actId="478"/>
          <ac:spMkLst>
            <pc:docMk/>
            <pc:sldMk cId="3238534051" sldId="1277"/>
            <ac:spMk id="24" creationId="{BADC2A3A-2952-BED9-5E02-8BAB90AAFAD2}"/>
          </ac:spMkLst>
        </pc:spChg>
        <pc:spChg chg="add del mod">
          <ac:chgData name="BIGOT Justine" userId="a28e7d22-458f-4fcb-b12f-c460906d0532" providerId="ADAL" clId="{9F0A30DC-4AE1-4873-B966-338773210B1F}" dt="2023-11-08T16:19:12.411" v="364"/>
          <ac:spMkLst>
            <pc:docMk/>
            <pc:sldMk cId="3238534051" sldId="1277"/>
            <ac:spMk id="24" creationId="{DAD027AF-4891-3F0F-2DDC-2AAD68491931}"/>
          </ac:spMkLst>
        </pc:spChg>
        <pc:spChg chg="add del mod">
          <ac:chgData name="BIGOT Justine" userId="a28e7d22-458f-4fcb-b12f-c460906d0532" providerId="ADAL" clId="{9F0A30DC-4AE1-4873-B966-338773210B1F}" dt="2023-11-08T16:19:41.719" v="368"/>
          <ac:spMkLst>
            <pc:docMk/>
            <pc:sldMk cId="3238534051" sldId="1277"/>
            <ac:spMk id="25" creationId="{DC19195C-63B5-BAB1-6F00-556B934F3F99}"/>
          </ac:spMkLst>
        </pc:spChg>
        <pc:spChg chg="add del mod">
          <ac:chgData name="BIGOT Justine" userId="a28e7d22-458f-4fcb-b12f-c460906d0532" providerId="ADAL" clId="{9F0A30DC-4AE1-4873-B966-338773210B1F}" dt="2023-11-08T16:19:41.719" v="368"/>
          <ac:spMkLst>
            <pc:docMk/>
            <pc:sldMk cId="3238534051" sldId="1277"/>
            <ac:spMk id="26" creationId="{7A1691BC-E4E1-3E4B-7F7C-61A836B45724}"/>
          </ac:spMkLst>
        </pc:spChg>
        <pc:spChg chg="add del mod">
          <ac:chgData name="BIGOT Justine" userId="a28e7d22-458f-4fcb-b12f-c460906d0532" providerId="ADAL" clId="{9F0A30DC-4AE1-4873-B966-338773210B1F}" dt="2023-11-08T16:19:41.719" v="368"/>
          <ac:spMkLst>
            <pc:docMk/>
            <pc:sldMk cId="3238534051" sldId="1277"/>
            <ac:spMk id="27" creationId="{8E8EFB6A-B0F0-6892-48F9-23187DF307A2}"/>
          </ac:spMkLst>
        </pc:spChg>
        <pc:spChg chg="add del mod">
          <ac:chgData name="BIGOT Justine" userId="a28e7d22-458f-4fcb-b12f-c460906d0532" providerId="ADAL" clId="{9F0A30DC-4AE1-4873-B966-338773210B1F}" dt="2023-11-08T16:19:41.719" v="368"/>
          <ac:spMkLst>
            <pc:docMk/>
            <pc:sldMk cId="3238534051" sldId="1277"/>
            <ac:spMk id="28" creationId="{74238DFB-3D6D-BDA2-5799-FCE2EEBD3282}"/>
          </ac:spMkLst>
        </pc:spChg>
        <pc:spChg chg="add del mod">
          <ac:chgData name="BIGOT Justine" userId="a28e7d22-458f-4fcb-b12f-c460906d0532" providerId="ADAL" clId="{9F0A30DC-4AE1-4873-B966-338773210B1F}" dt="2023-11-08T16:19:41.719" v="368"/>
          <ac:spMkLst>
            <pc:docMk/>
            <pc:sldMk cId="3238534051" sldId="1277"/>
            <ac:spMk id="29" creationId="{17668316-44E7-9272-7307-15636B770561}"/>
          </ac:spMkLst>
        </pc:spChg>
        <pc:spChg chg="add del mod">
          <ac:chgData name="BIGOT Justine" userId="a28e7d22-458f-4fcb-b12f-c460906d0532" providerId="ADAL" clId="{9F0A30DC-4AE1-4873-B966-338773210B1F}" dt="2023-11-08T16:19:41.719" v="368"/>
          <ac:spMkLst>
            <pc:docMk/>
            <pc:sldMk cId="3238534051" sldId="1277"/>
            <ac:spMk id="30" creationId="{68048062-96B9-C4FB-C0B4-575A4B4FEB8E}"/>
          </ac:spMkLst>
        </pc:spChg>
        <pc:spChg chg="add del mod">
          <ac:chgData name="BIGOT Justine" userId="a28e7d22-458f-4fcb-b12f-c460906d0532" providerId="ADAL" clId="{9F0A30DC-4AE1-4873-B966-338773210B1F}" dt="2023-11-08T16:19:41.719" v="368"/>
          <ac:spMkLst>
            <pc:docMk/>
            <pc:sldMk cId="3238534051" sldId="1277"/>
            <ac:spMk id="31" creationId="{47770E8C-9A27-D60C-8C06-53C3306629D7}"/>
          </ac:spMkLst>
        </pc:spChg>
        <pc:spChg chg="add del mod">
          <ac:chgData name="BIGOT Justine" userId="a28e7d22-458f-4fcb-b12f-c460906d0532" providerId="ADAL" clId="{9F0A30DC-4AE1-4873-B966-338773210B1F}" dt="2023-11-08T16:19:41.719" v="368"/>
          <ac:spMkLst>
            <pc:docMk/>
            <pc:sldMk cId="3238534051" sldId="1277"/>
            <ac:spMk id="32" creationId="{C3A872CE-8A15-4CCB-1B17-82FE8B6B1F58}"/>
          </ac:spMkLst>
        </pc:spChg>
        <pc:spChg chg="add del mod">
          <ac:chgData name="BIGOT Justine" userId="a28e7d22-458f-4fcb-b12f-c460906d0532" providerId="ADAL" clId="{9F0A30DC-4AE1-4873-B966-338773210B1F}" dt="2023-11-08T16:19:41.719" v="368"/>
          <ac:spMkLst>
            <pc:docMk/>
            <pc:sldMk cId="3238534051" sldId="1277"/>
            <ac:spMk id="33" creationId="{2A987049-FB53-31C5-7397-8BCE5349A78E}"/>
          </ac:spMkLst>
        </pc:spChg>
        <pc:spChg chg="add del mod">
          <ac:chgData name="BIGOT Justine" userId="a28e7d22-458f-4fcb-b12f-c460906d0532" providerId="ADAL" clId="{9F0A30DC-4AE1-4873-B966-338773210B1F}" dt="2023-11-08T16:19:41.719" v="368"/>
          <ac:spMkLst>
            <pc:docMk/>
            <pc:sldMk cId="3238534051" sldId="1277"/>
            <ac:spMk id="34" creationId="{8FE8FFE6-6495-A3E9-69BC-CCBC39DB1560}"/>
          </ac:spMkLst>
        </pc:spChg>
        <pc:spChg chg="add del mod">
          <ac:chgData name="BIGOT Justine" userId="a28e7d22-458f-4fcb-b12f-c460906d0532" providerId="ADAL" clId="{9F0A30DC-4AE1-4873-B966-338773210B1F}" dt="2023-11-08T16:19:41.719" v="368"/>
          <ac:spMkLst>
            <pc:docMk/>
            <pc:sldMk cId="3238534051" sldId="1277"/>
            <ac:spMk id="35" creationId="{EF40F127-107D-A911-0FCD-8E4FF84256DA}"/>
          </ac:spMkLst>
        </pc:spChg>
        <pc:spChg chg="add del mod">
          <ac:chgData name="BIGOT Justine" userId="a28e7d22-458f-4fcb-b12f-c460906d0532" providerId="ADAL" clId="{9F0A30DC-4AE1-4873-B966-338773210B1F}" dt="2023-11-08T16:19:41.719" v="368"/>
          <ac:spMkLst>
            <pc:docMk/>
            <pc:sldMk cId="3238534051" sldId="1277"/>
            <ac:spMk id="36" creationId="{B5A95CEC-1817-68EA-CFBA-18156A27EF46}"/>
          </ac:spMkLst>
        </pc:spChg>
        <pc:spChg chg="del">
          <ac:chgData name="BIGOT Justine" userId="a28e7d22-458f-4fcb-b12f-c460906d0532" providerId="ADAL" clId="{9F0A30DC-4AE1-4873-B966-338773210B1F}" dt="2023-11-08T14:52:52.608" v="66" actId="478"/>
          <ac:spMkLst>
            <pc:docMk/>
            <pc:sldMk cId="3238534051" sldId="1277"/>
            <ac:spMk id="37" creationId="{275BFAFF-9966-B392-70AF-B3C10F10FDA8}"/>
          </ac:spMkLst>
        </pc:spChg>
        <pc:spChg chg="add del mod">
          <ac:chgData name="BIGOT Justine" userId="a28e7d22-458f-4fcb-b12f-c460906d0532" providerId="ADAL" clId="{9F0A30DC-4AE1-4873-B966-338773210B1F}" dt="2023-11-08T16:19:41.719" v="368"/>
          <ac:spMkLst>
            <pc:docMk/>
            <pc:sldMk cId="3238534051" sldId="1277"/>
            <ac:spMk id="37" creationId="{A788FEC9-F7AF-1828-33CC-9B9CEE29E849}"/>
          </ac:spMkLst>
        </pc:spChg>
        <pc:spChg chg="add del mod">
          <ac:chgData name="BIGOT Justine" userId="a28e7d22-458f-4fcb-b12f-c460906d0532" providerId="ADAL" clId="{9F0A30DC-4AE1-4873-B966-338773210B1F}" dt="2023-11-08T16:20:58.449" v="376" actId="11529"/>
          <ac:spMkLst>
            <pc:docMk/>
            <pc:sldMk cId="3238534051" sldId="1277"/>
            <ac:spMk id="38" creationId="{6BF61165-5B84-D753-A08F-55FC079F3096}"/>
          </ac:spMkLst>
        </pc:spChg>
        <pc:spChg chg="del">
          <ac:chgData name="BIGOT Justine" userId="a28e7d22-458f-4fcb-b12f-c460906d0532" providerId="ADAL" clId="{9F0A30DC-4AE1-4873-B966-338773210B1F}" dt="2023-11-08T14:49:09.823" v="28" actId="478"/>
          <ac:spMkLst>
            <pc:docMk/>
            <pc:sldMk cId="3238534051" sldId="1277"/>
            <ac:spMk id="38" creationId="{9C4C3964-E886-D0E3-AF01-C7D0B29AC05C}"/>
          </ac:spMkLst>
        </pc:spChg>
        <pc:spChg chg="del mod">
          <ac:chgData name="BIGOT Justine" userId="a28e7d22-458f-4fcb-b12f-c460906d0532" providerId="ADAL" clId="{9F0A30DC-4AE1-4873-B966-338773210B1F}" dt="2023-11-08T14:49:08.583" v="27" actId="478"/>
          <ac:spMkLst>
            <pc:docMk/>
            <pc:sldMk cId="3238534051" sldId="1277"/>
            <ac:spMk id="39" creationId="{4CFC2AD6-3E5C-AC02-BDDA-858D706C5B66}"/>
          </ac:spMkLst>
        </pc:spChg>
        <pc:spChg chg="add mod">
          <ac:chgData name="BIGOT Justine" userId="a28e7d22-458f-4fcb-b12f-c460906d0532" providerId="ADAL" clId="{9F0A30DC-4AE1-4873-B966-338773210B1F}" dt="2023-11-08T17:08:29.421" v="550" actId="207"/>
          <ac:spMkLst>
            <pc:docMk/>
            <pc:sldMk cId="3238534051" sldId="1277"/>
            <ac:spMk id="39" creationId="{FB847743-95D5-0F26-74BB-E76ED8B46308}"/>
          </ac:spMkLst>
        </pc:spChg>
        <pc:spChg chg="add mod">
          <ac:chgData name="BIGOT Justine" userId="a28e7d22-458f-4fcb-b12f-c460906d0532" providerId="ADAL" clId="{9F0A30DC-4AE1-4873-B966-338773210B1F}" dt="2023-11-08T17:08:29.421" v="550" actId="207"/>
          <ac:spMkLst>
            <pc:docMk/>
            <pc:sldMk cId="3238534051" sldId="1277"/>
            <ac:spMk id="40" creationId="{CA358420-F6F4-0CF8-D2E9-23AC70195B7B}"/>
          </ac:spMkLst>
        </pc:spChg>
        <pc:spChg chg="del">
          <ac:chgData name="BIGOT Justine" userId="a28e7d22-458f-4fcb-b12f-c460906d0532" providerId="ADAL" clId="{9F0A30DC-4AE1-4873-B966-338773210B1F}" dt="2023-11-08T14:46:20.867" v="13" actId="478"/>
          <ac:spMkLst>
            <pc:docMk/>
            <pc:sldMk cId="3238534051" sldId="1277"/>
            <ac:spMk id="42" creationId="{6D600BCF-ECD6-59A6-3C41-2CC47B089D90}"/>
          </ac:spMkLst>
        </pc:spChg>
        <pc:spChg chg="add mod">
          <ac:chgData name="BIGOT Justine" userId="a28e7d22-458f-4fcb-b12f-c460906d0532" providerId="ADAL" clId="{9F0A30DC-4AE1-4873-B966-338773210B1F}" dt="2023-11-08T17:08:29.421" v="550" actId="207"/>
          <ac:spMkLst>
            <pc:docMk/>
            <pc:sldMk cId="3238534051" sldId="1277"/>
            <ac:spMk id="42" creationId="{6E4837FC-DDF5-FFFA-24C9-8C596D519671}"/>
          </ac:spMkLst>
        </pc:spChg>
        <pc:spChg chg="add mod">
          <ac:chgData name="BIGOT Justine" userId="a28e7d22-458f-4fcb-b12f-c460906d0532" providerId="ADAL" clId="{9F0A30DC-4AE1-4873-B966-338773210B1F}" dt="2023-11-09T08:09:20.720" v="629" actId="1076"/>
          <ac:spMkLst>
            <pc:docMk/>
            <pc:sldMk cId="3238534051" sldId="1277"/>
            <ac:spMk id="43" creationId="{DC5975AD-0262-9365-219C-A58BD2C7C793}"/>
          </ac:spMkLst>
        </pc:spChg>
        <pc:spChg chg="add del mod">
          <ac:chgData name="BIGOT Justine" userId="a28e7d22-458f-4fcb-b12f-c460906d0532" providerId="ADAL" clId="{9F0A30DC-4AE1-4873-B966-338773210B1F}" dt="2023-11-08T16:54:36.201" v="453" actId="478"/>
          <ac:spMkLst>
            <pc:docMk/>
            <pc:sldMk cId="3238534051" sldId="1277"/>
            <ac:spMk id="44" creationId="{92107693-2841-A66F-2654-DB60BB01B5AB}"/>
          </ac:spMkLst>
        </pc:spChg>
        <pc:spChg chg="add del mod">
          <ac:chgData name="BIGOT Justine" userId="a28e7d22-458f-4fcb-b12f-c460906d0532" providerId="ADAL" clId="{9F0A30DC-4AE1-4873-B966-338773210B1F}" dt="2023-11-08T16:54:08.438" v="441" actId="478"/>
          <ac:spMkLst>
            <pc:docMk/>
            <pc:sldMk cId="3238534051" sldId="1277"/>
            <ac:spMk id="45" creationId="{4CD33E1E-AEFC-05EE-D6F1-E92846690E12}"/>
          </ac:spMkLst>
        </pc:spChg>
        <pc:spChg chg="add del mod">
          <ac:chgData name="BIGOT Justine" userId="a28e7d22-458f-4fcb-b12f-c460906d0532" providerId="ADAL" clId="{9F0A30DC-4AE1-4873-B966-338773210B1F}" dt="2023-11-08T16:54:26.067" v="449" actId="478"/>
          <ac:spMkLst>
            <pc:docMk/>
            <pc:sldMk cId="3238534051" sldId="1277"/>
            <ac:spMk id="46" creationId="{5C8CA4BD-11AA-B78B-24BD-C42E724CB439}"/>
          </ac:spMkLst>
        </pc:spChg>
        <pc:spChg chg="add del mod">
          <ac:chgData name="BIGOT Justine" userId="a28e7d22-458f-4fcb-b12f-c460906d0532" providerId="ADAL" clId="{9F0A30DC-4AE1-4873-B966-338773210B1F}" dt="2023-11-08T16:54:28.266" v="450" actId="478"/>
          <ac:spMkLst>
            <pc:docMk/>
            <pc:sldMk cId="3238534051" sldId="1277"/>
            <ac:spMk id="47" creationId="{D9DC8939-AAFC-8AC3-75E4-2A1983D2FA2F}"/>
          </ac:spMkLst>
        </pc:spChg>
        <pc:spChg chg="del mod">
          <ac:chgData name="BIGOT Justine" userId="a28e7d22-458f-4fcb-b12f-c460906d0532" providerId="ADAL" clId="{9F0A30DC-4AE1-4873-B966-338773210B1F}" dt="2023-11-08T14:46:05.664" v="9" actId="478"/>
          <ac:spMkLst>
            <pc:docMk/>
            <pc:sldMk cId="3238534051" sldId="1277"/>
            <ac:spMk id="48" creationId="{847F495B-FB37-213A-9145-7D811DB58AE6}"/>
          </ac:spMkLst>
        </pc:spChg>
        <pc:spChg chg="add mod">
          <ac:chgData name="BIGOT Justine" userId="a28e7d22-458f-4fcb-b12f-c460906d0532" providerId="ADAL" clId="{9F0A30DC-4AE1-4873-B966-338773210B1F}" dt="2023-11-09T08:09:27.093" v="632" actId="1076"/>
          <ac:spMkLst>
            <pc:docMk/>
            <pc:sldMk cId="3238534051" sldId="1277"/>
            <ac:spMk id="48" creationId="{9BCAED55-5BD3-0841-76E3-6693D7CA7153}"/>
          </ac:spMkLst>
        </pc:spChg>
        <pc:spChg chg="add mod">
          <ac:chgData name="BIGOT Justine" userId="a28e7d22-458f-4fcb-b12f-c460906d0532" providerId="ADAL" clId="{9F0A30DC-4AE1-4873-B966-338773210B1F}" dt="2023-11-09T08:09:08.746" v="626" actId="1076"/>
          <ac:spMkLst>
            <pc:docMk/>
            <pc:sldMk cId="3238534051" sldId="1277"/>
            <ac:spMk id="49" creationId="{3531489D-6D3C-7282-3224-C41F19E13262}"/>
          </ac:spMkLst>
        </pc:spChg>
        <pc:spChg chg="del mod">
          <ac:chgData name="BIGOT Justine" userId="a28e7d22-458f-4fcb-b12f-c460906d0532" providerId="ADAL" clId="{9F0A30DC-4AE1-4873-B966-338773210B1F}" dt="2023-11-08T14:48:14.514" v="20" actId="478"/>
          <ac:spMkLst>
            <pc:docMk/>
            <pc:sldMk cId="3238534051" sldId="1277"/>
            <ac:spMk id="49" creationId="{DB3B40E7-2365-E8E9-C14D-83954BD0FB7E}"/>
          </ac:spMkLst>
        </pc:spChg>
        <pc:spChg chg="del">
          <ac:chgData name="BIGOT Justine" userId="a28e7d22-458f-4fcb-b12f-c460906d0532" providerId="ADAL" clId="{9F0A30DC-4AE1-4873-B966-338773210B1F}" dt="2023-11-08T14:47:44.222" v="17" actId="478"/>
          <ac:spMkLst>
            <pc:docMk/>
            <pc:sldMk cId="3238534051" sldId="1277"/>
            <ac:spMk id="51" creationId="{3497FE16-E1C3-D276-8CEB-71C268A51967}"/>
          </ac:spMkLst>
        </pc:spChg>
        <pc:spChg chg="add mod">
          <ac:chgData name="BIGOT Justine" userId="a28e7d22-458f-4fcb-b12f-c460906d0532" providerId="ADAL" clId="{9F0A30DC-4AE1-4873-B966-338773210B1F}" dt="2023-11-09T08:08:57.803" v="623" actId="1076"/>
          <ac:spMkLst>
            <pc:docMk/>
            <pc:sldMk cId="3238534051" sldId="1277"/>
            <ac:spMk id="51" creationId="{93DAE2DC-BE61-453F-AC61-66A1CD929F02}"/>
          </ac:spMkLst>
        </pc:spChg>
        <pc:spChg chg="add mod">
          <ac:chgData name="BIGOT Justine" userId="a28e7d22-458f-4fcb-b12f-c460906d0532" providerId="ADAL" clId="{9F0A30DC-4AE1-4873-B966-338773210B1F}" dt="2023-11-09T08:09:37.282" v="635" actId="1076"/>
          <ac:spMkLst>
            <pc:docMk/>
            <pc:sldMk cId="3238534051" sldId="1277"/>
            <ac:spMk id="52" creationId="{3A0A55FA-2E1C-D5F2-0AF2-19BDC76ADC6A}"/>
          </ac:spMkLst>
        </pc:spChg>
        <pc:spChg chg="del">
          <ac:chgData name="BIGOT Justine" userId="a28e7d22-458f-4fcb-b12f-c460906d0532" providerId="ADAL" clId="{9F0A30DC-4AE1-4873-B966-338773210B1F}" dt="2023-11-08T14:48:18.444" v="21" actId="478"/>
          <ac:spMkLst>
            <pc:docMk/>
            <pc:sldMk cId="3238534051" sldId="1277"/>
            <ac:spMk id="52" creationId="{5C4B7B74-41F3-5C59-1812-09A2B9DD1799}"/>
          </ac:spMkLst>
        </pc:spChg>
        <pc:spChg chg="add mod">
          <ac:chgData name="BIGOT Justine" userId="a28e7d22-458f-4fcb-b12f-c460906d0532" providerId="ADAL" clId="{9F0A30DC-4AE1-4873-B966-338773210B1F}" dt="2023-11-09T08:09:58.348" v="644" actId="1076"/>
          <ac:spMkLst>
            <pc:docMk/>
            <pc:sldMk cId="3238534051" sldId="1277"/>
            <ac:spMk id="53" creationId="{54EF3838-77D9-9FC3-EE62-36D418F290D8}"/>
          </ac:spMkLst>
        </pc:spChg>
        <pc:spChg chg="del">
          <ac:chgData name="BIGOT Justine" userId="a28e7d22-458f-4fcb-b12f-c460906d0532" providerId="ADAL" clId="{9F0A30DC-4AE1-4873-B966-338773210B1F}" dt="2023-11-08T14:50:02.336" v="33" actId="478"/>
          <ac:spMkLst>
            <pc:docMk/>
            <pc:sldMk cId="3238534051" sldId="1277"/>
            <ac:spMk id="53" creationId="{BB316DFC-78B9-B94B-A1F8-867572FF269A}"/>
          </ac:spMkLst>
        </pc:spChg>
        <pc:spChg chg="add mod">
          <ac:chgData name="BIGOT Justine" userId="a28e7d22-458f-4fcb-b12f-c460906d0532" providerId="ADAL" clId="{9F0A30DC-4AE1-4873-B966-338773210B1F}" dt="2023-11-09T08:09:44.886" v="638" actId="1076"/>
          <ac:spMkLst>
            <pc:docMk/>
            <pc:sldMk cId="3238534051" sldId="1277"/>
            <ac:spMk id="54" creationId="{01A1EEC3-08E5-3299-0913-560FAE99E584}"/>
          </ac:spMkLst>
        </pc:spChg>
        <pc:spChg chg="del">
          <ac:chgData name="BIGOT Justine" userId="a28e7d22-458f-4fcb-b12f-c460906d0532" providerId="ADAL" clId="{9F0A30DC-4AE1-4873-B966-338773210B1F}" dt="2023-11-08T14:50:41.601" v="56" actId="478"/>
          <ac:spMkLst>
            <pc:docMk/>
            <pc:sldMk cId="3238534051" sldId="1277"/>
            <ac:spMk id="54" creationId="{207943EA-85D0-D6A8-F448-602220028B03}"/>
          </ac:spMkLst>
        </pc:spChg>
        <pc:spChg chg="add mod">
          <ac:chgData name="BIGOT Justine" userId="a28e7d22-458f-4fcb-b12f-c460906d0532" providerId="ADAL" clId="{9F0A30DC-4AE1-4873-B966-338773210B1F}" dt="2023-11-09T08:09:55.521" v="642" actId="1076"/>
          <ac:spMkLst>
            <pc:docMk/>
            <pc:sldMk cId="3238534051" sldId="1277"/>
            <ac:spMk id="55" creationId="{1D60F8FB-8EEC-D8D1-4718-67BFFFBB48E2}"/>
          </ac:spMkLst>
        </pc:spChg>
        <pc:spChg chg="add mod">
          <ac:chgData name="BIGOT Justine" userId="a28e7d22-458f-4fcb-b12f-c460906d0532" providerId="ADAL" clId="{9F0A30DC-4AE1-4873-B966-338773210B1F}" dt="2023-11-08T17:08:29.421" v="550" actId="207"/>
          <ac:spMkLst>
            <pc:docMk/>
            <pc:sldMk cId="3238534051" sldId="1277"/>
            <ac:spMk id="56" creationId="{E79618FD-E0F7-3255-D387-FB162A407D51}"/>
          </ac:spMkLst>
        </pc:spChg>
        <pc:spChg chg="add mod">
          <ac:chgData name="BIGOT Justine" userId="a28e7d22-458f-4fcb-b12f-c460906d0532" providerId="ADAL" clId="{9F0A30DC-4AE1-4873-B966-338773210B1F}" dt="2023-11-08T17:08:29.421" v="550" actId="207"/>
          <ac:spMkLst>
            <pc:docMk/>
            <pc:sldMk cId="3238534051" sldId="1277"/>
            <ac:spMk id="57" creationId="{7C36D2EE-5463-27B8-B4C8-5BD309FFB3BD}"/>
          </ac:spMkLst>
        </pc:spChg>
        <pc:spChg chg="add mod">
          <ac:chgData name="BIGOT Justine" userId="a28e7d22-458f-4fcb-b12f-c460906d0532" providerId="ADAL" clId="{9F0A30DC-4AE1-4873-B966-338773210B1F}" dt="2023-11-08T17:08:29.421" v="550" actId="207"/>
          <ac:spMkLst>
            <pc:docMk/>
            <pc:sldMk cId="3238534051" sldId="1277"/>
            <ac:spMk id="58" creationId="{BE6CA3C5-437F-7028-4ADD-C52A616FE79F}"/>
          </ac:spMkLst>
        </pc:spChg>
        <pc:spChg chg="add mod">
          <ac:chgData name="BIGOT Justine" userId="a28e7d22-458f-4fcb-b12f-c460906d0532" providerId="ADAL" clId="{9F0A30DC-4AE1-4873-B966-338773210B1F}" dt="2023-11-09T08:10:06.198" v="648" actId="1076"/>
          <ac:spMkLst>
            <pc:docMk/>
            <pc:sldMk cId="3238534051" sldId="1277"/>
            <ac:spMk id="59" creationId="{78167307-20DB-9D0F-281A-9C21ACFFDF39}"/>
          </ac:spMkLst>
        </pc:spChg>
        <pc:spChg chg="add mod">
          <ac:chgData name="BIGOT Justine" userId="a28e7d22-458f-4fcb-b12f-c460906d0532" providerId="ADAL" clId="{9F0A30DC-4AE1-4873-B966-338773210B1F}" dt="2023-11-08T17:08:29.421" v="550" actId="207"/>
          <ac:spMkLst>
            <pc:docMk/>
            <pc:sldMk cId="3238534051" sldId="1277"/>
            <ac:spMk id="60" creationId="{AEE69031-A723-1CC3-0CD7-F5BE90B543F4}"/>
          </ac:spMkLst>
        </pc:spChg>
        <pc:spChg chg="add mod">
          <ac:chgData name="BIGOT Justine" userId="a28e7d22-458f-4fcb-b12f-c460906d0532" providerId="ADAL" clId="{9F0A30DC-4AE1-4873-B966-338773210B1F}" dt="2023-11-08T17:09:01.969" v="551" actId="207"/>
          <ac:spMkLst>
            <pc:docMk/>
            <pc:sldMk cId="3238534051" sldId="1277"/>
            <ac:spMk id="61" creationId="{A493D961-6ACF-1263-401F-140CF9FA594A}"/>
          </ac:spMkLst>
        </pc:spChg>
        <pc:spChg chg="add mod">
          <ac:chgData name="BIGOT Justine" userId="a28e7d22-458f-4fcb-b12f-c460906d0532" providerId="ADAL" clId="{9F0A30DC-4AE1-4873-B966-338773210B1F}" dt="2023-11-08T17:09:01.969" v="551" actId="207"/>
          <ac:spMkLst>
            <pc:docMk/>
            <pc:sldMk cId="3238534051" sldId="1277"/>
            <ac:spMk id="62" creationId="{78A10367-DDC9-0E4E-49CD-6D5FA45BE1B7}"/>
          </ac:spMkLst>
        </pc:spChg>
        <pc:spChg chg="add mod">
          <ac:chgData name="BIGOT Justine" userId="a28e7d22-458f-4fcb-b12f-c460906d0532" providerId="ADAL" clId="{9F0A30DC-4AE1-4873-B966-338773210B1F}" dt="2023-11-08T17:09:01.969" v="551" actId="207"/>
          <ac:spMkLst>
            <pc:docMk/>
            <pc:sldMk cId="3238534051" sldId="1277"/>
            <ac:spMk id="63" creationId="{6A1367CD-BE55-CF83-0A3C-0316709D5903}"/>
          </ac:spMkLst>
        </pc:spChg>
        <pc:spChg chg="add mod">
          <ac:chgData name="BIGOT Justine" userId="a28e7d22-458f-4fcb-b12f-c460906d0532" providerId="ADAL" clId="{9F0A30DC-4AE1-4873-B966-338773210B1F}" dt="2023-11-08T17:09:01.969" v="551" actId="207"/>
          <ac:spMkLst>
            <pc:docMk/>
            <pc:sldMk cId="3238534051" sldId="1277"/>
            <ac:spMk id="64" creationId="{A84EBCC1-BD46-70F1-1749-9E7A12D86CCC}"/>
          </ac:spMkLst>
        </pc:spChg>
        <pc:spChg chg="add mod">
          <ac:chgData name="BIGOT Justine" userId="a28e7d22-458f-4fcb-b12f-c460906d0532" providerId="ADAL" clId="{9F0A30DC-4AE1-4873-B966-338773210B1F}" dt="2023-11-08T17:09:01.969" v="551" actId="207"/>
          <ac:spMkLst>
            <pc:docMk/>
            <pc:sldMk cId="3238534051" sldId="1277"/>
            <ac:spMk id="65" creationId="{8E569C0E-F54C-0D21-8607-01A1E1D0DC0D}"/>
          </ac:spMkLst>
        </pc:spChg>
        <pc:spChg chg="add mod">
          <ac:chgData name="BIGOT Justine" userId="a28e7d22-458f-4fcb-b12f-c460906d0532" providerId="ADAL" clId="{9F0A30DC-4AE1-4873-B966-338773210B1F}" dt="2023-11-08T17:09:01.969" v="551" actId="207"/>
          <ac:spMkLst>
            <pc:docMk/>
            <pc:sldMk cId="3238534051" sldId="1277"/>
            <ac:spMk id="66" creationId="{10FD4DBD-F66E-F2EF-42B7-78B9ED0EAF16}"/>
          </ac:spMkLst>
        </pc:spChg>
        <pc:spChg chg="add mod">
          <ac:chgData name="BIGOT Justine" userId="a28e7d22-458f-4fcb-b12f-c460906d0532" providerId="ADAL" clId="{9F0A30DC-4AE1-4873-B966-338773210B1F}" dt="2023-11-08T17:09:01.969" v="551" actId="207"/>
          <ac:spMkLst>
            <pc:docMk/>
            <pc:sldMk cId="3238534051" sldId="1277"/>
            <ac:spMk id="67" creationId="{E347B2C6-C7CB-3126-A7D0-C02376BD34AF}"/>
          </ac:spMkLst>
        </pc:spChg>
        <pc:spChg chg="add mod">
          <ac:chgData name="BIGOT Justine" userId="a28e7d22-458f-4fcb-b12f-c460906d0532" providerId="ADAL" clId="{9F0A30DC-4AE1-4873-B966-338773210B1F}" dt="2023-11-08T17:09:01.969" v="551" actId="207"/>
          <ac:spMkLst>
            <pc:docMk/>
            <pc:sldMk cId="3238534051" sldId="1277"/>
            <ac:spMk id="68" creationId="{D9ED3103-AEEA-A19C-C311-4C3510ADA5A9}"/>
          </ac:spMkLst>
        </pc:spChg>
        <pc:spChg chg="add mod">
          <ac:chgData name="BIGOT Justine" userId="a28e7d22-458f-4fcb-b12f-c460906d0532" providerId="ADAL" clId="{9F0A30DC-4AE1-4873-B966-338773210B1F}" dt="2023-11-08T17:09:01.969" v="551" actId="207"/>
          <ac:spMkLst>
            <pc:docMk/>
            <pc:sldMk cId="3238534051" sldId="1277"/>
            <ac:spMk id="69" creationId="{37FF1104-8817-6DA6-203F-D58D02113162}"/>
          </ac:spMkLst>
        </pc:spChg>
        <pc:spChg chg="add mod">
          <ac:chgData name="BIGOT Justine" userId="a28e7d22-458f-4fcb-b12f-c460906d0532" providerId="ADAL" clId="{9F0A30DC-4AE1-4873-B966-338773210B1F}" dt="2023-11-08T17:09:01.969" v="551" actId="207"/>
          <ac:spMkLst>
            <pc:docMk/>
            <pc:sldMk cId="3238534051" sldId="1277"/>
            <ac:spMk id="70" creationId="{E5D746AE-0984-D90F-7522-C5F7B7A4A633}"/>
          </ac:spMkLst>
        </pc:spChg>
        <pc:spChg chg="add mod">
          <ac:chgData name="BIGOT Justine" userId="a28e7d22-458f-4fcb-b12f-c460906d0532" providerId="ADAL" clId="{9F0A30DC-4AE1-4873-B966-338773210B1F}" dt="2023-11-08T17:09:01.969" v="551" actId="207"/>
          <ac:spMkLst>
            <pc:docMk/>
            <pc:sldMk cId="3238534051" sldId="1277"/>
            <ac:spMk id="71" creationId="{2AB76543-8CC0-A532-286B-50BDA6311912}"/>
          </ac:spMkLst>
        </pc:spChg>
        <pc:spChg chg="add mod">
          <ac:chgData name="BIGOT Justine" userId="a28e7d22-458f-4fcb-b12f-c460906d0532" providerId="ADAL" clId="{9F0A30DC-4AE1-4873-B966-338773210B1F}" dt="2023-11-08T17:09:01.969" v="551" actId="207"/>
          <ac:spMkLst>
            <pc:docMk/>
            <pc:sldMk cId="3238534051" sldId="1277"/>
            <ac:spMk id="72" creationId="{29406617-DED1-70A6-B81D-7577D814D7A6}"/>
          </ac:spMkLst>
        </pc:spChg>
        <pc:spChg chg="add mod">
          <ac:chgData name="BIGOT Justine" userId="a28e7d22-458f-4fcb-b12f-c460906d0532" providerId="ADAL" clId="{9F0A30DC-4AE1-4873-B966-338773210B1F}" dt="2023-11-08T17:09:01.969" v="551" actId="207"/>
          <ac:spMkLst>
            <pc:docMk/>
            <pc:sldMk cId="3238534051" sldId="1277"/>
            <ac:spMk id="73" creationId="{6199D6B5-E2EA-649D-4286-8B2DB0CE2283}"/>
          </ac:spMkLst>
        </pc:spChg>
        <pc:spChg chg="add mod">
          <ac:chgData name="BIGOT Justine" userId="a28e7d22-458f-4fcb-b12f-c460906d0532" providerId="ADAL" clId="{9F0A30DC-4AE1-4873-B966-338773210B1F}" dt="2023-11-08T17:09:01.969" v="551" actId="207"/>
          <ac:spMkLst>
            <pc:docMk/>
            <pc:sldMk cId="3238534051" sldId="1277"/>
            <ac:spMk id="74" creationId="{8AFFE047-DD23-47E5-4AB8-3BD8DF623617}"/>
          </ac:spMkLst>
        </pc:spChg>
        <pc:spChg chg="add mod">
          <ac:chgData name="BIGOT Justine" userId="a28e7d22-458f-4fcb-b12f-c460906d0532" providerId="ADAL" clId="{9F0A30DC-4AE1-4873-B966-338773210B1F}" dt="2023-11-08T17:09:01.969" v="551" actId="207"/>
          <ac:spMkLst>
            <pc:docMk/>
            <pc:sldMk cId="3238534051" sldId="1277"/>
            <ac:spMk id="75" creationId="{20912EE4-5EDC-7C6A-5A9B-FC419BC0B69D}"/>
          </ac:spMkLst>
        </pc:spChg>
        <pc:spChg chg="add mod">
          <ac:chgData name="BIGOT Justine" userId="a28e7d22-458f-4fcb-b12f-c460906d0532" providerId="ADAL" clId="{9F0A30DC-4AE1-4873-B966-338773210B1F}" dt="2023-11-08T17:09:01.969" v="551" actId="207"/>
          <ac:spMkLst>
            <pc:docMk/>
            <pc:sldMk cId="3238534051" sldId="1277"/>
            <ac:spMk id="76" creationId="{B50F99F1-406A-FDDD-199D-692D0AD1E877}"/>
          </ac:spMkLst>
        </pc:spChg>
        <pc:grpChg chg="add del mod">
          <ac:chgData name="BIGOT Justine" userId="a28e7d22-458f-4fcb-b12f-c460906d0532" providerId="ADAL" clId="{9F0A30DC-4AE1-4873-B966-338773210B1F}" dt="2023-11-08T15:08:41.549" v="161" actId="478"/>
          <ac:grpSpMkLst>
            <pc:docMk/>
            <pc:sldMk cId="3238534051" sldId="1277"/>
            <ac:grpSpMk id="14" creationId="{5165373B-A029-6CFF-3478-FCE16389403C}"/>
          </ac:grpSpMkLst>
        </pc:grpChg>
        <pc:grpChg chg="add mod">
          <ac:chgData name="BIGOT Justine" userId="a28e7d22-458f-4fcb-b12f-c460906d0532" providerId="ADAL" clId="{9F0A30DC-4AE1-4873-B966-338773210B1F}" dt="2023-11-08T15:04:02.109" v="87" actId="164"/>
          <ac:grpSpMkLst>
            <pc:docMk/>
            <pc:sldMk cId="3238534051" sldId="1277"/>
            <ac:grpSpMk id="21" creationId="{21BE7E7B-E9D3-A89D-DBB3-F8745BE67D18}"/>
          </ac:grpSpMkLst>
        </pc:grpChg>
        <pc:grpChg chg="del mod">
          <ac:chgData name="BIGOT Justine" userId="a28e7d22-458f-4fcb-b12f-c460906d0532" providerId="ADAL" clId="{9F0A30DC-4AE1-4873-B966-338773210B1F}" dt="2023-11-08T14:45:36.529" v="3" actId="478"/>
          <ac:grpSpMkLst>
            <pc:docMk/>
            <pc:sldMk cId="3238534051" sldId="1277"/>
            <ac:grpSpMk id="34" creationId="{BE4AD73B-0F0D-3AD2-7A63-E11A9306BD90}"/>
          </ac:grpSpMkLst>
        </pc:grpChg>
        <pc:grpChg chg="del mod">
          <ac:chgData name="BIGOT Justine" userId="a28e7d22-458f-4fcb-b12f-c460906d0532" providerId="ADAL" clId="{9F0A30DC-4AE1-4873-B966-338773210B1F}" dt="2023-11-08T14:46:16.667" v="12" actId="478"/>
          <ac:grpSpMkLst>
            <pc:docMk/>
            <pc:sldMk cId="3238534051" sldId="1277"/>
            <ac:grpSpMk id="35" creationId="{1EF2F78B-F23B-DAE8-D498-95C279B9227C}"/>
          </ac:grpSpMkLst>
        </pc:grpChg>
      </pc:sldChg>
      <pc:sldChg chg="modSp mod">
        <pc:chgData name="BIGOT Justine" userId="a28e7d22-458f-4fcb-b12f-c460906d0532" providerId="ADAL" clId="{9F0A30DC-4AE1-4873-B966-338773210B1F}" dt="2023-11-08T15:22:26.551" v="348" actId="14100"/>
        <pc:sldMkLst>
          <pc:docMk/>
          <pc:sldMk cId="1565543935" sldId="1283"/>
        </pc:sldMkLst>
        <pc:spChg chg="mod">
          <ac:chgData name="BIGOT Justine" userId="a28e7d22-458f-4fcb-b12f-c460906d0532" providerId="ADAL" clId="{9F0A30DC-4AE1-4873-B966-338773210B1F}" dt="2023-11-08T15:22:26.551" v="348" actId="14100"/>
          <ac:spMkLst>
            <pc:docMk/>
            <pc:sldMk cId="1565543935" sldId="1283"/>
            <ac:spMk id="12" creationId="{04A6368B-2D3C-9B07-4CDA-FFFF2E21CA5D}"/>
          </ac:spMkLst>
        </pc:spChg>
      </pc:sldChg>
      <pc:sldChg chg="delSp modSp mod">
        <pc:chgData name="BIGOT Justine" userId="a28e7d22-458f-4fcb-b12f-c460906d0532" providerId="ADAL" clId="{9F0A30DC-4AE1-4873-B966-338773210B1F}" dt="2023-11-08T17:10:41.990" v="571" actId="1038"/>
        <pc:sldMkLst>
          <pc:docMk/>
          <pc:sldMk cId="3102665999" sldId="1284"/>
        </pc:sldMkLst>
        <pc:spChg chg="del mod topLvl">
          <ac:chgData name="BIGOT Justine" userId="a28e7d22-458f-4fcb-b12f-c460906d0532" providerId="ADAL" clId="{9F0A30DC-4AE1-4873-B966-338773210B1F}" dt="2023-11-08T17:10:37.247" v="554" actId="478"/>
          <ac:spMkLst>
            <pc:docMk/>
            <pc:sldMk cId="3102665999" sldId="1284"/>
            <ac:spMk id="24" creationId="{8258C890-395E-CA09-F3CD-77759D8DA640}"/>
          </ac:spMkLst>
        </pc:spChg>
        <pc:spChg chg="mod topLvl">
          <ac:chgData name="BIGOT Justine" userId="a28e7d22-458f-4fcb-b12f-c460906d0532" providerId="ADAL" clId="{9F0A30DC-4AE1-4873-B966-338773210B1F}" dt="2023-11-08T17:10:41.990" v="571" actId="1038"/>
          <ac:spMkLst>
            <pc:docMk/>
            <pc:sldMk cId="3102665999" sldId="1284"/>
            <ac:spMk id="25" creationId="{52105305-3574-A981-0C4B-0084DE6FABA8}"/>
          </ac:spMkLst>
        </pc:spChg>
        <pc:spChg chg="mod topLvl">
          <ac:chgData name="BIGOT Justine" userId="a28e7d22-458f-4fcb-b12f-c460906d0532" providerId="ADAL" clId="{9F0A30DC-4AE1-4873-B966-338773210B1F}" dt="2023-11-08T17:10:41.990" v="571" actId="1038"/>
          <ac:spMkLst>
            <pc:docMk/>
            <pc:sldMk cId="3102665999" sldId="1284"/>
            <ac:spMk id="26" creationId="{EEDBCBDE-8DCE-DBA4-9B1B-2EE636979DE2}"/>
          </ac:spMkLst>
        </pc:spChg>
        <pc:spChg chg="mod topLvl">
          <ac:chgData name="BIGOT Justine" userId="a28e7d22-458f-4fcb-b12f-c460906d0532" providerId="ADAL" clId="{9F0A30DC-4AE1-4873-B966-338773210B1F}" dt="2023-11-08T17:10:41.990" v="571" actId="1038"/>
          <ac:spMkLst>
            <pc:docMk/>
            <pc:sldMk cId="3102665999" sldId="1284"/>
            <ac:spMk id="27" creationId="{8041F695-648B-33D7-5AC4-924D3C1BA3CE}"/>
          </ac:spMkLst>
        </pc:spChg>
        <pc:grpChg chg="del">
          <ac:chgData name="BIGOT Justine" userId="a28e7d22-458f-4fcb-b12f-c460906d0532" providerId="ADAL" clId="{9F0A30DC-4AE1-4873-B966-338773210B1F}" dt="2023-11-08T17:10:35.440" v="553" actId="165"/>
          <ac:grpSpMkLst>
            <pc:docMk/>
            <pc:sldMk cId="3102665999" sldId="1284"/>
            <ac:grpSpMk id="28" creationId="{538DECB2-A2C6-D474-AF26-25839DF373B2}"/>
          </ac:grpSpMkLst>
        </pc:grpChg>
      </pc:sldChg>
      <pc:sldChg chg="delSp modSp mod">
        <pc:chgData name="BIGOT Justine" userId="a28e7d22-458f-4fcb-b12f-c460906d0532" providerId="ADAL" clId="{9F0A30DC-4AE1-4873-B966-338773210B1F}" dt="2023-11-08T17:10:08.853" v="552" actId="478"/>
        <pc:sldMkLst>
          <pc:docMk/>
          <pc:sldMk cId="3270367561" sldId="1288"/>
        </pc:sldMkLst>
        <pc:spChg chg="mod">
          <ac:chgData name="BIGOT Justine" userId="a28e7d22-458f-4fcb-b12f-c460906d0532" providerId="ADAL" clId="{9F0A30DC-4AE1-4873-B966-338773210B1F}" dt="2023-11-08T15:21:04.282" v="319" actId="1038"/>
          <ac:spMkLst>
            <pc:docMk/>
            <pc:sldMk cId="3270367561" sldId="1288"/>
            <ac:spMk id="3" creationId="{1D77DDA7-C045-77DC-D4EB-578059ED072F}"/>
          </ac:spMkLst>
        </pc:spChg>
        <pc:spChg chg="mod">
          <ac:chgData name="BIGOT Justine" userId="a28e7d22-458f-4fcb-b12f-c460906d0532" providerId="ADAL" clId="{9F0A30DC-4AE1-4873-B966-338773210B1F}" dt="2023-11-08T15:20:46.752" v="286" actId="1038"/>
          <ac:spMkLst>
            <pc:docMk/>
            <pc:sldMk cId="3270367561" sldId="1288"/>
            <ac:spMk id="4" creationId="{23E83056-8231-942A-C047-5CEDA3D7201E}"/>
          </ac:spMkLst>
        </pc:spChg>
        <pc:spChg chg="mod">
          <ac:chgData name="BIGOT Justine" userId="a28e7d22-458f-4fcb-b12f-c460906d0532" providerId="ADAL" clId="{9F0A30DC-4AE1-4873-B966-338773210B1F}" dt="2023-11-08T15:21:04.282" v="319" actId="1038"/>
          <ac:spMkLst>
            <pc:docMk/>
            <pc:sldMk cId="3270367561" sldId="1288"/>
            <ac:spMk id="5" creationId="{4335FC28-A70A-317B-272C-ABB2B1F8A227}"/>
          </ac:spMkLst>
        </pc:spChg>
        <pc:spChg chg="mod">
          <ac:chgData name="BIGOT Justine" userId="a28e7d22-458f-4fcb-b12f-c460906d0532" providerId="ADAL" clId="{9F0A30DC-4AE1-4873-B966-338773210B1F}" dt="2023-11-08T15:20:24.777" v="270" actId="552"/>
          <ac:spMkLst>
            <pc:docMk/>
            <pc:sldMk cId="3270367561" sldId="1288"/>
            <ac:spMk id="6" creationId="{9398F742-9203-969B-A747-46527337D138}"/>
          </ac:spMkLst>
        </pc:spChg>
        <pc:spChg chg="mod">
          <ac:chgData name="BIGOT Justine" userId="a28e7d22-458f-4fcb-b12f-c460906d0532" providerId="ADAL" clId="{9F0A30DC-4AE1-4873-B966-338773210B1F}" dt="2023-11-08T15:20:27.977" v="271" actId="552"/>
          <ac:spMkLst>
            <pc:docMk/>
            <pc:sldMk cId="3270367561" sldId="1288"/>
            <ac:spMk id="7" creationId="{916B312B-C42E-27CC-BEEC-DA702877F624}"/>
          </ac:spMkLst>
        </pc:spChg>
        <pc:spChg chg="mod">
          <ac:chgData name="BIGOT Justine" userId="a28e7d22-458f-4fcb-b12f-c460906d0532" providerId="ADAL" clId="{9F0A30DC-4AE1-4873-B966-338773210B1F}" dt="2023-11-08T15:21:13.138" v="338" actId="1037"/>
          <ac:spMkLst>
            <pc:docMk/>
            <pc:sldMk cId="3270367561" sldId="1288"/>
            <ac:spMk id="8" creationId="{D6CB6EC2-0C81-4E1C-2AE2-405B37EAEA5B}"/>
          </ac:spMkLst>
        </pc:spChg>
        <pc:spChg chg="mod">
          <ac:chgData name="BIGOT Justine" userId="a28e7d22-458f-4fcb-b12f-c460906d0532" providerId="ADAL" clId="{9F0A30DC-4AE1-4873-B966-338773210B1F}" dt="2023-11-08T15:20:56.602" v="307" actId="1038"/>
          <ac:spMkLst>
            <pc:docMk/>
            <pc:sldMk cId="3270367561" sldId="1288"/>
            <ac:spMk id="14" creationId="{7091866B-9BBA-A31A-D96D-E8760EFEDDB2}"/>
          </ac:spMkLst>
        </pc:spChg>
        <pc:spChg chg="mod">
          <ac:chgData name="BIGOT Justine" userId="a28e7d22-458f-4fcb-b12f-c460906d0532" providerId="ADAL" clId="{9F0A30DC-4AE1-4873-B966-338773210B1F}" dt="2023-11-08T15:21:13.138" v="338" actId="1037"/>
          <ac:spMkLst>
            <pc:docMk/>
            <pc:sldMk cId="3270367561" sldId="1288"/>
            <ac:spMk id="15" creationId="{8C3C154C-E676-8749-10D3-63BAE7EE47CA}"/>
          </ac:spMkLst>
        </pc:spChg>
        <pc:grpChg chg="del">
          <ac:chgData name="BIGOT Justine" userId="a28e7d22-458f-4fcb-b12f-c460906d0532" providerId="ADAL" clId="{9F0A30DC-4AE1-4873-B966-338773210B1F}" dt="2023-11-08T17:10:08.853" v="552" actId="478"/>
          <ac:grpSpMkLst>
            <pc:docMk/>
            <pc:sldMk cId="3270367561" sldId="1288"/>
            <ac:grpSpMk id="9" creationId="{22ECFD85-11BC-0EDE-7345-BD44E4DAF508}"/>
          </ac:grpSpMkLst>
        </pc:grpChg>
      </pc:sldChg>
      <pc:sldChg chg="delSp modSp mod">
        <pc:chgData name="BIGOT Justine" userId="a28e7d22-458f-4fcb-b12f-c460906d0532" providerId="ADAL" clId="{9F0A30DC-4AE1-4873-B966-338773210B1F}" dt="2023-11-08T17:11:07.380" v="599" actId="1037"/>
        <pc:sldMkLst>
          <pc:docMk/>
          <pc:sldMk cId="2234501493" sldId="1289"/>
        </pc:sldMkLst>
        <pc:spChg chg="mod">
          <ac:chgData name="BIGOT Justine" userId="a28e7d22-458f-4fcb-b12f-c460906d0532" providerId="ADAL" clId="{9F0A30DC-4AE1-4873-B966-338773210B1F}" dt="2023-11-08T15:19:05.297" v="261" actId="123"/>
          <ac:spMkLst>
            <pc:docMk/>
            <pc:sldMk cId="2234501493" sldId="1289"/>
            <ac:spMk id="4" creationId="{8E809184-D20B-FBCE-D26F-73A2FAC699E0}"/>
          </ac:spMkLst>
        </pc:spChg>
        <pc:spChg chg="del">
          <ac:chgData name="BIGOT Justine" userId="a28e7d22-458f-4fcb-b12f-c460906d0532" providerId="ADAL" clId="{9F0A30DC-4AE1-4873-B966-338773210B1F}" dt="2023-11-08T17:10:54.129" v="572" actId="478"/>
          <ac:spMkLst>
            <pc:docMk/>
            <pc:sldMk cId="2234501493" sldId="1289"/>
            <ac:spMk id="10" creationId="{F850284F-68FD-7DD9-5B0E-AF53A9A01E54}"/>
          </ac:spMkLst>
        </pc:spChg>
        <pc:grpChg chg="mod">
          <ac:chgData name="BIGOT Justine" userId="a28e7d22-458f-4fcb-b12f-c460906d0532" providerId="ADAL" clId="{9F0A30DC-4AE1-4873-B966-338773210B1F}" dt="2023-11-08T17:11:07.380" v="599" actId="1037"/>
          <ac:grpSpMkLst>
            <pc:docMk/>
            <pc:sldMk cId="2234501493" sldId="1289"/>
            <ac:grpSpMk id="17" creationId="{EF679942-0A81-5AAF-28FE-BE4F5A4F51D1}"/>
          </ac:grpSpMkLst>
        </pc:grpChg>
      </pc:sldChg>
      <pc:sldMasterChg chg="modSldLayout">
        <pc:chgData name="BIGOT Justine" userId="a28e7d22-458f-4fcb-b12f-c460906d0532" providerId="ADAL" clId="{9F0A30DC-4AE1-4873-B966-338773210B1F}" dt="2023-11-08T14:57:58.178" v="85"/>
        <pc:sldMasterMkLst>
          <pc:docMk/>
          <pc:sldMasterMk cId="2476716752" sldId="2147483660"/>
        </pc:sldMasterMkLst>
        <pc:sldLayoutChg chg="modSp">
          <pc:chgData name="BIGOT Justine" userId="a28e7d22-458f-4fcb-b12f-c460906d0532" providerId="ADAL" clId="{9F0A30DC-4AE1-4873-B966-338773210B1F}" dt="2023-11-08T14:57:58.178" v="85"/>
          <pc:sldLayoutMkLst>
            <pc:docMk/>
            <pc:sldMasterMk cId="2476716752" sldId="2147483660"/>
            <pc:sldLayoutMk cId="2793581881" sldId="2147483714"/>
          </pc:sldLayoutMkLst>
          <pc:picChg chg="mod">
            <ac:chgData name="BIGOT Justine" userId="a28e7d22-458f-4fcb-b12f-c460906d0532" providerId="ADAL" clId="{9F0A30DC-4AE1-4873-B966-338773210B1F}" dt="2023-11-08T14:57:58.178" v="85"/>
            <ac:picMkLst>
              <pc:docMk/>
              <pc:sldMasterMk cId="2476716752" sldId="2147483660"/>
              <pc:sldLayoutMk cId="2793581881" sldId="2147483714"/>
              <ac:picMk id="7" creationId="{00D86034-A552-56B6-A7BF-A57D06F10682}"/>
            </ac:picMkLst>
          </pc:picChg>
        </pc:sldLayoutChg>
      </pc:sldMasterChg>
    </pc:docChg>
  </pc:docChgLst>
  <pc:docChgLst>
    <pc:chgData name="BIGOT Justine" userId="a28e7d22-458f-4fcb-b12f-c460906d0532" providerId="ADAL" clId="{C720BF3C-7A82-4EBE-A51F-ACC2BC662E0E}"/>
    <pc:docChg chg="undo custSel modSld">
      <pc:chgData name="BIGOT Justine" userId="a28e7d22-458f-4fcb-b12f-c460906d0532" providerId="ADAL" clId="{C720BF3C-7A82-4EBE-A51F-ACC2BC662E0E}" dt="2023-11-02T13:14:08.128" v="517" actId="123"/>
      <pc:docMkLst>
        <pc:docMk/>
      </pc:docMkLst>
      <pc:sldChg chg="addSp delSp modSp mod">
        <pc:chgData name="BIGOT Justine" userId="a28e7d22-458f-4fcb-b12f-c460906d0532" providerId="ADAL" clId="{C720BF3C-7A82-4EBE-A51F-ACC2BC662E0E}" dt="2023-11-02T12:58:29.905" v="146" actId="164"/>
        <pc:sldMkLst>
          <pc:docMk/>
          <pc:sldMk cId="4158462000" sldId="1233"/>
        </pc:sldMkLst>
        <pc:spChg chg="add del mod">
          <ac:chgData name="BIGOT Justine" userId="a28e7d22-458f-4fcb-b12f-c460906d0532" providerId="ADAL" clId="{C720BF3C-7A82-4EBE-A51F-ACC2BC662E0E}" dt="2023-11-02T12:58:21.389" v="143" actId="478"/>
          <ac:spMkLst>
            <pc:docMk/>
            <pc:sldMk cId="4158462000" sldId="1233"/>
            <ac:spMk id="7" creationId="{854CA0EF-7095-0030-DB5B-ABF75A6D0ADB}"/>
          </ac:spMkLst>
        </pc:spChg>
        <pc:spChg chg="mod">
          <ac:chgData name="BIGOT Justine" userId="a28e7d22-458f-4fcb-b12f-c460906d0532" providerId="ADAL" clId="{C720BF3C-7A82-4EBE-A51F-ACC2BC662E0E}" dt="2023-11-02T12:48:29.361" v="30" actId="14100"/>
          <ac:spMkLst>
            <pc:docMk/>
            <pc:sldMk cId="4158462000" sldId="1233"/>
            <ac:spMk id="8" creationId="{4501EFDE-E350-76C7-C399-25AA28E48F29}"/>
          </ac:spMkLst>
        </pc:spChg>
        <pc:spChg chg="del mod topLvl">
          <ac:chgData name="BIGOT Justine" userId="a28e7d22-458f-4fcb-b12f-c460906d0532" providerId="ADAL" clId="{C720BF3C-7A82-4EBE-A51F-ACC2BC662E0E}" dt="2023-11-02T12:56:39.864" v="126" actId="478"/>
          <ac:spMkLst>
            <pc:docMk/>
            <pc:sldMk cId="4158462000" sldId="1233"/>
            <ac:spMk id="10" creationId="{F850284F-68FD-7DD9-5B0E-AF53A9A01E54}"/>
          </ac:spMkLst>
        </pc:spChg>
        <pc:spChg chg="mod topLvl">
          <ac:chgData name="BIGOT Justine" userId="a28e7d22-458f-4fcb-b12f-c460906d0532" providerId="ADAL" clId="{C720BF3C-7A82-4EBE-A51F-ACC2BC662E0E}" dt="2023-11-02T12:58:29.905" v="146" actId="164"/>
          <ac:spMkLst>
            <pc:docMk/>
            <pc:sldMk cId="4158462000" sldId="1233"/>
            <ac:spMk id="11" creationId="{D747733C-E082-C5CE-D178-CC45D1AB0245}"/>
          </ac:spMkLst>
        </pc:spChg>
        <pc:spChg chg="mod topLvl">
          <ac:chgData name="BIGOT Justine" userId="a28e7d22-458f-4fcb-b12f-c460906d0532" providerId="ADAL" clId="{C720BF3C-7A82-4EBE-A51F-ACC2BC662E0E}" dt="2023-11-02T12:58:29.905" v="146" actId="164"/>
          <ac:spMkLst>
            <pc:docMk/>
            <pc:sldMk cId="4158462000" sldId="1233"/>
            <ac:spMk id="12" creationId="{931BB6F1-2379-DCA1-38C2-F2C54324B67E}"/>
          </ac:spMkLst>
        </pc:spChg>
        <pc:spChg chg="mod topLvl">
          <ac:chgData name="BIGOT Justine" userId="a28e7d22-458f-4fcb-b12f-c460906d0532" providerId="ADAL" clId="{C720BF3C-7A82-4EBE-A51F-ACC2BC662E0E}" dt="2023-11-02T12:58:29.905" v="146" actId="164"/>
          <ac:spMkLst>
            <pc:docMk/>
            <pc:sldMk cId="4158462000" sldId="1233"/>
            <ac:spMk id="13" creationId="{C7B0DBCA-AFCC-9C36-C00B-61EADBA6A496}"/>
          </ac:spMkLst>
        </pc:spChg>
        <pc:spChg chg="add mod">
          <ac:chgData name="BIGOT Justine" userId="a28e7d22-458f-4fcb-b12f-c460906d0532" providerId="ADAL" clId="{C720BF3C-7A82-4EBE-A51F-ACC2BC662E0E}" dt="2023-11-02T12:58:29.905" v="146" actId="164"/>
          <ac:spMkLst>
            <pc:docMk/>
            <pc:sldMk cId="4158462000" sldId="1233"/>
            <ac:spMk id="15" creationId="{F2018116-376E-7A81-A533-41C26A293348}"/>
          </ac:spMkLst>
        </pc:spChg>
        <pc:grpChg chg="del">
          <ac:chgData name="BIGOT Justine" userId="a28e7d22-458f-4fcb-b12f-c460906d0532" providerId="ADAL" clId="{C720BF3C-7A82-4EBE-A51F-ACC2BC662E0E}" dt="2023-11-02T12:56:37.640" v="125" actId="165"/>
          <ac:grpSpMkLst>
            <pc:docMk/>
            <pc:sldMk cId="4158462000" sldId="1233"/>
            <ac:grpSpMk id="9" creationId="{22ECFD85-11BC-0EDE-7345-BD44E4DAF508}"/>
          </ac:grpSpMkLst>
        </pc:grpChg>
        <pc:grpChg chg="add mod">
          <ac:chgData name="BIGOT Justine" userId="a28e7d22-458f-4fcb-b12f-c460906d0532" providerId="ADAL" clId="{C720BF3C-7A82-4EBE-A51F-ACC2BC662E0E}" dt="2023-11-02T12:58:29.905" v="146" actId="164"/>
          <ac:grpSpMkLst>
            <pc:docMk/>
            <pc:sldMk cId="4158462000" sldId="1233"/>
            <ac:grpSpMk id="17" creationId="{736389A5-8104-9EE8-CF59-9B220E349343}"/>
          </ac:grpSpMkLst>
        </pc:grpChg>
        <pc:picChg chg="del">
          <ac:chgData name="BIGOT Justine" userId="a28e7d22-458f-4fcb-b12f-c460906d0532" providerId="ADAL" clId="{C720BF3C-7A82-4EBE-A51F-ACC2BC662E0E}" dt="2023-11-02T12:47:27.009" v="13" actId="478"/>
          <ac:picMkLst>
            <pc:docMk/>
            <pc:sldMk cId="4158462000" sldId="1233"/>
            <ac:picMk id="5" creationId="{83680B41-1B0F-D134-385E-D11C9A16EF8A}"/>
          </ac:picMkLst>
        </pc:picChg>
        <pc:picChg chg="add mod ord">
          <ac:chgData name="BIGOT Justine" userId="a28e7d22-458f-4fcb-b12f-c460906d0532" providerId="ADAL" clId="{C720BF3C-7A82-4EBE-A51F-ACC2BC662E0E}" dt="2023-11-02T12:47:34.780" v="15" actId="1076"/>
          <ac:picMkLst>
            <pc:docMk/>
            <pc:sldMk cId="4158462000" sldId="1233"/>
            <ac:picMk id="6" creationId="{578A4E8F-789F-7850-B057-7D016F4281C2}"/>
          </ac:picMkLst>
        </pc:picChg>
      </pc:sldChg>
      <pc:sldChg chg="addSp delSp modSp mod">
        <pc:chgData name="BIGOT Justine" userId="a28e7d22-458f-4fcb-b12f-c460906d0532" providerId="ADAL" clId="{C720BF3C-7A82-4EBE-A51F-ACC2BC662E0E}" dt="2023-11-02T13:12:27.809" v="488" actId="123"/>
        <pc:sldMkLst>
          <pc:docMk/>
          <pc:sldMk cId="3320955717" sldId="1236"/>
        </pc:sldMkLst>
        <pc:spChg chg="mod">
          <ac:chgData name="BIGOT Justine" userId="a28e7d22-458f-4fcb-b12f-c460906d0532" providerId="ADAL" clId="{C720BF3C-7A82-4EBE-A51F-ACC2BC662E0E}" dt="2023-11-02T12:48:10.666" v="25" actId="14100"/>
          <ac:spMkLst>
            <pc:docMk/>
            <pc:sldMk cId="3320955717" sldId="1236"/>
            <ac:spMk id="8" creationId="{4501EFDE-E350-76C7-C399-25AA28E48F29}"/>
          </ac:spMkLst>
        </pc:spChg>
        <pc:spChg chg="del mod topLvl">
          <ac:chgData name="BIGOT Justine" userId="a28e7d22-458f-4fcb-b12f-c460906d0532" providerId="ADAL" clId="{C720BF3C-7A82-4EBE-A51F-ACC2BC662E0E}" dt="2023-11-02T13:00:06.625" v="150" actId="478"/>
          <ac:spMkLst>
            <pc:docMk/>
            <pc:sldMk cId="3320955717" sldId="1236"/>
            <ac:spMk id="9" creationId="{97C664FA-C3DA-0EAF-A91E-0DD938F5BC42}"/>
          </ac:spMkLst>
        </pc:spChg>
        <pc:spChg chg="del mod topLvl">
          <ac:chgData name="BIGOT Justine" userId="a28e7d22-458f-4fcb-b12f-c460906d0532" providerId="ADAL" clId="{C720BF3C-7A82-4EBE-A51F-ACC2BC662E0E}" dt="2023-11-02T13:00:09.272" v="151" actId="478"/>
          <ac:spMkLst>
            <pc:docMk/>
            <pc:sldMk cId="3320955717" sldId="1236"/>
            <ac:spMk id="10" creationId="{A3D097CE-F4FF-535F-736A-DE45A2F3C5D6}"/>
          </ac:spMkLst>
        </pc:spChg>
        <pc:spChg chg="del mod topLvl">
          <ac:chgData name="BIGOT Justine" userId="a28e7d22-458f-4fcb-b12f-c460906d0532" providerId="ADAL" clId="{C720BF3C-7A82-4EBE-A51F-ACC2BC662E0E}" dt="2023-11-02T13:00:09.272" v="151" actId="478"/>
          <ac:spMkLst>
            <pc:docMk/>
            <pc:sldMk cId="3320955717" sldId="1236"/>
            <ac:spMk id="11" creationId="{9263DC3E-1319-41BF-C1E4-5BF365A44C54}"/>
          </ac:spMkLst>
        </pc:spChg>
        <pc:spChg chg="mod topLvl">
          <ac:chgData name="BIGOT Justine" userId="a28e7d22-458f-4fcb-b12f-c460906d0532" providerId="ADAL" clId="{C720BF3C-7A82-4EBE-A51F-ACC2BC662E0E}" dt="2023-11-02T13:00:38.288" v="160" actId="164"/>
          <ac:spMkLst>
            <pc:docMk/>
            <pc:sldMk cId="3320955717" sldId="1236"/>
            <ac:spMk id="12" creationId="{89720D40-883F-76F4-D463-2E3B2484D023}"/>
          </ac:spMkLst>
        </pc:spChg>
        <pc:spChg chg="mod">
          <ac:chgData name="BIGOT Justine" userId="a28e7d22-458f-4fcb-b12f-c460906d0532" providerId="ADAL" clId="{C720BF3C-7A82-4EBE-A51F-ACC2BC662E0E}" dt="2023-11-02T13:00:09.570" v="152"/>
          <ac:spMkLst>
            <pc:docMk/>
            <pc:sldMk cId="3320955717" sldId="1236"/>
            <ac:spMk id="15" creationId="{F3234B44-4E6E-ACAC-4F6E-7A20C7DBBD93}"/>
          </ac:spMkLst>
        </pc:spChg>
        <pc:spChg chg="mod">
          <ac:chgData name="BIGOT Justine" userId="a28e7d22-458f-4fcb-b12f-c460906d0532" providerId="ADAL" clId="{C720BF3C-7A82-4EBE-A51F-ACC2BC662E0E}" dt="2023-11-02T13:12:27.809" v="488" actId="123"/>
          <ac:spMkLst>
            <pc:docMk/>
            <pc:sldMk cId="3320955717" sldId="1236"/>
            <ac:spMk id="16" creationId="{A08F7391-B47F-23B6-18A3-20DCD992926D}"/>
          </ac:spMkLst>
        </pc:spChg>
        <pc:spChg chg="mod">
          <ac:chgData name="BIGOT Justine" userId="a28e7d22-458f-4fcb-b12f-c460906d0532" providerId="ADAL" clId="{C720BF3C-7A82-4EBE-A51F-ACC2BC662E0E}" dt="2023-11-02T13:00:09.570" v="152"/>
          <ac:spMkLst>
            <pc:docMk/>
            <pc:sldMk cId="3320955717" sldId="1236"/>
            <ac:spMk id="17" creationId="{B931D045-04F5-E5F5-283F-74D681A52287}"/>
          </ac:spMkLst>
        </pc:spChg>
        <pc:spChg chg="mod">
          <ac:chgData name="BIGOT Justine" userId="a28e7d22-458f-4fcb-b12f-c460906d0532" providerId="ADAL" clId="{C720BF3C-7A82-4EBE-A51F-ACC2BC662E0E}" dt="2023-11-02T13:00:09.570" v="152"/>
          <ac:spMkLst>
            <pc:docMk/>
            <pc:sldMk cId="3320955717" sldId="1236"/>
            <ac:spMk id="18" creationId="{15ACDCB8-5AAF-1F3E-4FA6-7478858932F4}"/>
          </ac:spMkLst>
        </pc:spChg>
        <pc:spChg chg="mod">
          <ac:chgData name="BIGOT Justine" userId="a28e7d22-458f-4fcb-b12f-c460906d0532" providerId="ADAL" clId="{C720BF3C-7A82-4EBE-A51F-ACC2BC662E0E}" dt="2023-11-02T13:00:09.570" v="152"/>
          <ac:spMkLst>
            <pc:docMk/>
            <pc:sldMk cId="3320955717" sldId="1236"/>
            <ac:spMk id="19" creationId="{4B032FAC-80C8-EEF8-5FFC-869C8D7AB0E1}"/>
          </ac:spMkLst>
        </pc:spChg>
        <pc:spChg chg="add mod">
          <ac:chgData name="BIGOT Justine" userId="a28e7d22-458f-4fcb-b12f-c460906d0532" providerId="ADAL" clId="{C720BF3C-7A82-4EBE-A51F-ACC2BC662E0E}" dt="2023-11-02T13:00:38.288" v="160" actId="164"/>
          <ac:spMkLst>
            <pc:docMk/>
            <pc:sldMk cId="3320955717" sldId="1236"/>
            <ac:spMk id="20" creationId="{8486B5AB-DF9B-FFF7-C4C9-5A1C8DBAE8C2}"/>
          </ac:spMkLst>
        </pc:spChg>
        <pc:spChg chg="add mod">
          <ac:chgData name="BIGOT Justine" userId="a28e7d22-458f-4fcb-b12f-c460906d0532" providerId="ADAL" clId="{C720BF3C-7A82-4EBE-A51F-ACC2BC662E0E}" dt="2023-11-02T13:00:38.288" v="160" actId="164"/>
          <ac:spMkLst>
            <pc:docMk/>
            <pc:sldMk cId="3320955717" sldId="1236"/>
            <ac:spMk id="22" creationId="{680D137B-E09D-7A96-A748-DBF88F77CB2D}"/>
          </ac:spMkLst>
        </pc:spChg>
        <pc:grpChg chg="add del mod">
          <ac:chgData name="BIGOT Justine" userId="a28e7d22-458f-4fcb-b12f-c460906d0532" providerId="ADAL" clId="{C720BF3C-7A82-4EBE-A51F-ACC2BC662E0E}" dt="2023-11-02T13:00:03.869" v="149" actId="165"/>
          <ac:grpSpMkLst>
            <pc:docMk/>
            <pc:sldMk cId="3320955717" sldId="1236"/>
            <ac:grpSpMk id="7" creationId="{225ADD50-8F49-0E94-F47D-890FE57B78BC}"/>
          </ac:grpSpMkLst>
        </pc:grpChg>
        <pc:grpChg chg="add del mod">
          <ac:chgData name="BIGOT Justine" userId="a28e7d22-458f-4fcb-b12f-c460906d0532" providerId="ADAL" clId="{C720BF3C-7A82-4EBE-A51F-ACC2BC662E0E}" dt="2023-11-02T13:00:11.248" v="153"/>
          <ac:grpSpMkLst>
            <pc:docMk/>
            <pc:sldMk cId="3320955717" sldId="1236"/>
            <ac:grpSpMk id="13" creationId="{D5C3B303-8E51-BC42-0DE8-BF663FA6CBA1}"/>
          </ac:grpSpMkLst>
        </pc:grpChg>
        <pc:grpChg chg="add mod">
          <ac:chgData name="BIGOT Justine" userId="a28e7d22-458f-4fcb-b12f-c460906d0532" providerId="ADAL" clId="{C720BF3C-7A82-4EBE-A51F-ACC2BC662E0E}" dt="2023-11-02T13:00:47.993" v="199" actId="1037"/>
          <ac:grpSpMkLst>
            <pc:docMk/>
            <pc:sldMk cId="3320955717" sldId="1236"/>
            <ac:grpSpMk id="23" creationId="{D470F34B-044E-37B5-13A0-0D5BBFB56F91}"/>
          </ac:grpSpMkLst>
        </pc:grpChg>
        <pc:picChg chg="del">
          <ac:chgData name="BIGOT Justine" userId="a28e7d22-458f-4fcb-b12f-c460906d0532" providerId="ADAL" clId="{C720BF3C-7A82-4EBE-A51F-ACC2BC662E0E}" dt="2023-11-02T12:47:53.208" v="20" actId="478"/>
          <ac:picMkLst>
            <pc:docMk/>
            <pc:sldMk cId="3320955717" sldId="1236"/>
            <ac:picMk id="5" creationId="{9C2177A3-5741-4AFF-FD38-4237C953FFA0}"/>
          </ac:picMkLst>
        </pc:picChg>
        <pc:picChg chg="add mod">
          <ac:chgData name="BIGOT Justine" userId="a28e7d22-458f-4fcb-b12f-c460906d0532" providerId="ADAL" clId="{C720BF3C-7A82-4EBE-A51F-ACC2BC662E0E}" dt="2023-11-02T12:48:21.741" v="29" actId="1076"/>
          <ac:picMkLst>
            <pc:docMk/>
            <pc:sldMk cId="3320955717" sldId="1236"/>
            <ac:picMk id="6" creationId="{E92F8CF5-6BEC-AE10-780A-7DDA912F477D}"/>
          </ac:picMkLst>
        </pc:picChg>
      </pc:sldChg>
      <pc:sldChg chg="delSp mod">
        <pc:chgData name="BIGOT Justine" userId="a28e7d22-458f-4fcb-b12f-c460906d0532" providerId="ADAL" clId="{C720BF3C-7A82-4EBE-A51F-ACC2BC662E0E}" dt="2023-11-02T12:59:17.025" v="147" actId="478"/>
        <pc:sldMkLst>
          <pc:docMk/>
          <pc:sldMk cId="1583253036" sldId="1237"/>
        </pc:sldMkLst>
        <pc:grpChg chg="del">
          <ac:chgData name="BIGOT Justine" userId="a28e7d22-458f-4fcb-b12f-c460906d0532" providerId="ADAL" clId="{C720BF3C-7A82-4EBE-A51F-ACC2BC662E0E}" dt="2023-11-02T12:59:17.025" v="147" actId="478"/>
          <ac:grpSpMkLst>
            <pc:docMk/>
            <pc:sldMk cId="1583253036" sldId="1237"/>
            <ac:grpSpMk id="9" creationId="{22ECFD85-11BC-0EDE-7345-BD44E4DAF508}"/>
          </ac:grpSpMkLst>
        </pc:grpChg>
      </pc:sldChg>
      <pc:sldChg chg="addSp delSp modSp mod">
        <pc:chgData name="BIGOT Justine" userId="a28e7d22-458f-4fcb-b12f-c460906d0532" providerId="ADAL" clId="{C720BF3C-7A82-4EBE-A51F-ACC2BC662E0E}" dt="2023-11-02T13:14:08.128" v="517" actId="123"/>
        <pc:sldMkLst>
          <pc:docMk/>
          <pc:sldMk cId="819554162" sldId="1238"/>
        </pc:sldMkLst>
        <pc:spChg chg="mod">
          <ac:chgData name="BIGOT Justine" userId="a28e7d22-458f-4fcb-b12f-c460906d0532" providerId="ADAL" clId="{C720BF3C-7A82-4EBE-A51F-ACC2BC662E0E}" dt="2023-11-02T13:02:54.571" v="254"/>
          <ac:spMkLst>
            <pc:docMk/>
            <pc:sldMk cId="819554162" sldId="1238"/>
            <ac:spMk id="5" creationId="{6244C920-E756-52FB-FEA7-E3FF6589AAD8}"/>
          </ac:spMkLst>
        </pc:spChg>
        <pc:spChg chg="mod">
          <ac:chgData name="BIGOT Justine" userId="a28e7d22-458f-4fcb-b12f-c460906d0532" providerId="ADAL" clId="{C720BF3C-7A82-4EBE-A51F-ACC2BC662E0E}" dt="2023-11-02T13:02:54.571" v="254"/>
          <ac:spMkLst>
            <pc:docMk/>
            <pc:sldMk cId="819554162" sldId="1238"/>
            <ac:spMk id="6" creationId="{39C65DDD-EA58-EB15-DB91-02C9E66B61C9}"/>
          </ac:spMkLst>
        </pc:spChg>
        <pc:spChg chg="mod">
          <ac:chgData name="BIGOT Justine" userId="a28e7d22-458f-4fcb-b12f-c460906d0532" providerId="ADAL" clId="{C720BF3C-7A82-4EBE-A51F-ACC2BC662E0E}" dt="2023-11-02T13:14:08.128" v="517" actId="123"/>
          <ac:spMkLst>
            <pc:docMk/>
            <pc:sldMk cId="819554162" sldId="1238"/>
            <ac:spMk id="26" creationId="{881730F2-DAAA-5F10-C308-EDE3E917C673}"/>
          </ac:spMkLst>
        </pc:spChg>
        <pc:grpChg chg="add mod">
          <ac:chgData name="BIGOT Justine" userId="a28e7d22-458f-4fcb-b12f-c460906d0532" providerId="ADAL" clId="{C720BF3C-7A82-4EBE-A51F-ACC2BC662E0E}" dt="2023-11-02T13:03:03.114" v="272" actId="1036"/>
          <ac:grpSpMkLst>
            <pc:docMk/>
            <pc:sldMk cId="819554162" sldId="1238"/>
            <ac:grpSpMk id="4" creationId="{E049E602-16E6-739D-17F7-2A000CB10B3D}"/>
          </ac:grpSpMkLst>
        </pc:grpChg>
        <pc:grpChg chg="del">
          <ac:chgData name="BIGOT Justine" userId="a28e7d22-458f-4fcb-b12f-c460906d0532" providerId="ADAL" clId="{C720BF3C-7A82-4EBE-A51F-ACC2BC662E0E}" dt="2023-11-02T13:02:58.823" v="256" actId="478"/>
          <ac:grpSpMkLst>
            <pc:docMk/>
            <pc:sldMk cId="819554162" sldId="1238"/>
            <ac:grpSpMk id="28" creationId="{538DECB2-A2C6-D474-AF26-25839DF373B2}"/>
          </ac:grpSpMkLst>
        </pc:grpChg>
      </pc:sldChg>
      <pc:sldChg chg="addSp delSp modSp mod">
        <pc:chgData name="BIGOT Justine" userId="a28e7d22-458f-4fcb-b12f-c460906d0532" providerId="ADAL" clId="{C720BF3C-7A82-4EBE-A51F-ACC2BC662E0E}" dt="2023-11-02T13:13:58.228" v="516" actId="123"/>
        <pc:sldMkLst>
          <pc:docMk/>
          <pc:sldMk cId="1099559456" sldId="1241"/>
        </pc:sldMkLst>
        <pc:spChg chg="mod">
          <ac:chgData name="BIGOT Justine" userId="a28e7d22-458f-4fcb-b12f-c460906d0532" providerId="ADAL" clId="{C720BF3C-7A82-4EBE-A51F-ACC2BC662E0E}" dt="2023-11-02T13:02:39.343" v="229" actId="1076"/>
          <ac:spMkLst>
            <pc:docMk/>
            <pc:sldMk cId="1099559456" sldId="1241"/>
            <ac:spMk id="2" creationId="{B4A9EF37-4FA5-ECF2-6F4C-0FD71C32506D}"/>
          </ac:spMkLst>
        </pc:spChg>
        <pc:spChg chg="mod">
          <ac:chgData name="BIGOT Justine" userId="a28e7d22-458f-4fcb-b12f-c460906d0532" providerId="ADAL" clId="{C720BF3C-7A82-4EBE-A51F-ACC2BC662E0E}" dt="2023-11-02T13:13:56.075" v="515" actId="123"/>
          <ac:spMkLst>
            <pc:docMk/>
            <pc:sldMk cId="1099559456" sldId="1241"/>
            <ac:spMk id="4" creationId="{70C60F13-0D73-12D8-DCF2-CF1D5A0356FA}"/>
          </ac:spMkLst>
        </pc:spChg>
        <pc:spChg chg="mod">
          <ac:chgData name="BIGOT Justine" userId="a28e7d22-458f-4fcb-b12f-c460906d0532" providerId="ADAL" clId="{C720BF3C-7A82-4EBE-A51F-ACC2BC662E0E}" dt="2023-11-02T13:13:58.228" v="516" actId="123"/>
          <ac:spMkLst>
            <pc:docMk/>
            <pc:sldMk cId="1099559456" sldId="1241"/>
            <ac:spMk id="6" creationId="{27F1C45C-1DFF-3DF0-B1B4-92A88D62A337}"/>
          </ac:spMkLst>
        </pc:spChg>
        <pc:spChg chg="mod">
          <ac:chgData name="BIGOT Justine" userId="a28e7d22-458f-4fcb-b12f-c460906d0532" providerId="ADAL" clId="{C720BF3C-7A82-4EBE-A51F-ACC2BC662E0E}" dt="2023-11-02T13:13:53.302" v="514" actId="123"/>
          <ac:spMkLst>
            <pc:docMk/>
            <pc:sldMk cId="1099559456" sldId="1241"/>
            <ac:spMk id="10" creationId="{085840E6-571B-8F9C-76C1-3111839AF5B8}"/>
          </ac:spMkLst>
        </pc:spChg>
        <pc:spChg chg="mod">
          <ac:chgData name="BIGOT Justine" userId="a28e7d22-458f-4fcb-b12f-c460906d0532" providerId="ADAL" clId="{C720BF3C-7A82-4EBE-A51F-ACC2BC662E0E}" dt="2023-11-02T13:02:21.815" v="218"/>
          <ac:spMkLst>
            <pc:docMk/>
            <pc:sldMk cId="1099559456" sldId="1241"/>
            <ac:spMk id="13" creationId="{D77DFB0B-0353-1F20-8465-C1E42394693A}"/>
          </ac:spMkLst>
        </pc:spChg>
        <pc:spChg chg="mod">
          <ac:chgData name="BIGOT Justine" userId="a28e7d22-458f-4fcb-b12f-c460906d0532" providerId="ADAL" clId="{C720BF3C-7A82-4EBE-A51F-ACC2BC662E0E}" dt="2023-11-02T12:50:30.305" v="56" actId="14100"/>
          <ac:spMkLst>
            <pc:docMk/>
            <pc:sldMk cId="1099559456" sldId="1241"/>
            <ac:spMk id="16" creationId="{A24F9911-932C-C8D6-8ACA-B24B7BF4E9A0}"/>
          </ac:spMkLst>
        </pc:spChg>
        <pc:spChg chg="mod">
          <ac:chgData name="BIGOT Justine" userId="a28e7d22-458f-4fcb-b12f-c460906d0532" providerId="ADAL" clId="{C720BF3C-7A82-4EBE-A51F-ACC2BC662E0E}" dt="2023-11-02T13:02:21.815" v="218"/>
          <ac:spMkLst>
            <pc:docMk/>
            <pc:sldMk cId="1099559456" sldId="1241"/>
            <ac:spMk id="17" creationId="{A8EA70CB-02F7-594A-2D6C-9F0E47A64C2E}"/>
          </ac:spMkLst>
        </pc:spChg>
        <pc:grpChg chg="add mod">
          <ac:chgData name="BIGOT Justine" userId="a28e7d22-458f-4fcb-b12f-c460906d0532" providerId="ADAL" clId="{C720BF3C-7A82-4EBE-A51F-ACC2BC662E0E}" dt="2023-11-02T13:02:50.945" v="253" actId="1035"/>
          <ac:grpSpMkLst>
            <pc:docMk/>
            <pc:sldMk cId="1099559456" sldId="1241"/>
            <ac:grpSpMk id="12" creationId="{BC1081E3-562B-4757-5342-984C151183B2}"/>
          </ac:grpSpMkLst>
        </pc:grpChg>
        <pc:grpChg chg="del">
          <ac:chgData name="BIGOT Justine" userId="a28e7d22-458f-4fcb-b12f-c460906d0532" providerId="ADAL" clId="{C720BF3C-7A82-4EBE-A51F-ACC2BC662E0E}" dt="2023-11-02T13:02:45.784" v="231" actId="478"/>
          <ac:grpSpMkLst>
            <pc:docMk/>
            <pc:sldMk cId="1099559456" sldId="1241"/>
            <ac:grpSpMk id="28" creationId="{538DECB2-A2C6-D474-AF26-25839DF373B2}"/>
          </ac:grpSpMkLst>
        </pc:grpChg>
        <pc:picChg chg="del">
          <ac:chgData name="BIGOT Justine" userId="a28e7d22-458f-4fcb-b12f-c460906d0532" providerId="ADAL" clId="{C720BF3C-7A82-4EBE-A51F-ACC2BC662E0E}" dt="2023-11-02T12:50:12.581" v="52" actId="478"/>
          <ac:picMkLst>
            <pc:docMk/>
            <pc:sldMk cId="1099559456" sldId="1241"/>
            <ac:picMk id="5" creationId="{5371E7EA-E7E0-2B80-E17A-6357280D51D9}"/>
          </ac:picMkLst>
        </pc:picChg>
        <pc:picChg chg="add mod ord">
          <ac:chgData name="BIGOT Justine" userId="a28e7d22-458f-4fcb-b12f-c460906d0532" providerId="ADAL" clId="{C720BF3C-7A82-4EBE-A51F-ACC2BC662E0E}" dt="2023-11-02T12:50:35.740" v="57" actId="1076"/>
          <ac:picMkLst>
            <pc:docMk/>
            <pc:sldMk cId="1099559456" sldId="1241"/>
            <ac:picMk id="9" creationId="{E8915E99-077F-5AD8-5763-E046010212E5}"/>
          </ac:picMkLst>
        </pc:picChg>
      </pc:sldChg>
      <pc:sldChg chg="addSp delSp modSp mod">
        <pc:chgData name="BIGOT Justine" userId="a28e7d22-458f-4fcb-b12f-c460906d0532" providerId="ADAL" clId="{C720BF3C-7A82-4EBE-A51F-ACC2BC662E0E}" dt="2023-11-02T13:03:11.733" v="273" actId="478"/>
        <pc:sldMkLst>
          <pc:docMk/>
          <pc:sldMk cId="1129688929" sldId="1242"/>
        </pc:sldMkLst>
        <pc:spChg chg="mod">
          <ac:chgData name="BIGOT Justine" userId="a28e7d22-458f-4fcb-b12f-c460906d0532" providerId="ADAL" clId="{C720BF3C-7A82-4EBE-A51F-ACC2BC662E0E}" dt="2023-11-02T12:51:03.164" v="65" actId="123"/>
          <ac:spMkLst>
            <pc:docMk/>
            <pc:sldMk cId="1129688929" sldId="1242"/>
            <ac:spMk id="7" creationId="{4EA9AE70-6467-B19D-10B7-0F32E0E54368}"/>
          </ac:spMkLst>
        </pc:spChg>
        <pc:spChg chg="mod">
          <ac:chgData name="BIGOT Justine" userId="a28e7d22-458f-4fcb-b12f-c460906d0532" providerId="ADAL" clId="{C720BF3C-7A82-4EBE-A51F-ACC2BC662E0E}" dt="2023-11-02T12:50:56.884" v="64" actId="123"/>
          <ac:spMkLst>
            <pc:docMk/>
            <pc:sldMk cId="1129688929" sldId="1242"/>
            <ac:spMk id="11" creationId="{FDCCA0A4-8FD0-B035-CC00-F54BE75A5E7C}"/>
          </ac:spMkLst>
        </pc:spChg>
        <pc:grpChg chg="del">
          <ac:chgData name="BIGOT Justine" userId="a28e7d22-458f-4fcb-b12f-c460906d0532" providerId="ADAL" clId="{C720BF3C-7A82-4EBE-A51F-ACC2BC662E0E}" dt="2023-11-02T13:03:11.733" v="273" actId="478"/>
          <ac:grpSpMkLst>
            <pc:docMk/>
            <pc:sldMk cId="1129688929" sldId="1242"/>
            <ac:grpSpMk id="28" creationId="{538DECB2-A2C6-D474-AF26-25839DF373B2}"/>
          </ac:grpSpMkLst>
        </pc:grpChg>
        <pc:picChg chg="add mod ord">
          <ac:chgData name="BIGOT Justine" userId="a28e7d22-458f-4fcb-b12f-c460906d0532" providerId="ADAL" clId="{C720BF3C-7A82-4EBE-A51F-ACC2BC662E0E}" dt="2023-11-02T12:50:49.755" v="62" actId="167"/>
          <ac:picMkLst>
            <pc:docMk/>
            <pc:sldMk cId="1129688929" sldId="1242"/>
            <ac:picMk id="5" creationId="{E2D398C7-B05B-0DD4-5D85-3DAEBF546A3B}"/>
          </ac:picMkLst>
        </pc:picChg>
        <pc:picChg chg="del">
          <ac:chgData name="BIGOT Justine" userId="a28e7d22-458f-4fcb-b12f-c460906d0532" providerId="ADAL" clId="{C720BF3C-7A82-4EBE-A51F-ACC2BC662E0E}" dt="2023-11-02T12:50:51.351" v="63" actId="478"/>
          <ac:picMkLst>
            <pc:docMk/>
            <pc:sldMk cId="1129688929" sldId="1242"/>
            <ac:picMk id="9" creationId="{311A0539-895E-2F90-FAD7-F339C34005CB}"/>
          </ac:picMkLst>
        </pc:picChg>
      </pc:sldChg>
      <pc:sldChg chg="modSp mod">
        <pc:chgData name="BIGOT Justine" userId="a28e7d22-458f-4fcb-b12f-c460906d0532" providerId="ADAL" clId="{C720BF3C-7A82-4EBE-A51F-ACC2BC662E0E}" dt="2023-11-02T12:51:14.362" v="66" actId="123"/>
        <pc:sldMkLst>
          <pc:docMk/>
          <pc:sldMk cId="1327955304" sldId="1244"/>
        </pc:sldMkLst>
        <pc:spChg chg="mod">
          <ac:chgData name="BIGOT Justine" userId="a28e7d22-458f-4fcb-b12f-c460906d0532" providerId="ADAL" clId="{C720BF3C-7A82-4EBE-A51F-ACC2BC662E0E}" dt="2023-11-02T12:51:14.362" v="66" actId="123"/>
          <ac:spMkLst>
            <pc:docMk/>
            <pc:sldMk cId="1327955304" sldId="1244"/>
            <ac:spMk id="5" creationId="{A8FABAA8-402B-EB4B-18A8-BCFD4D6EEF27}"/>
          </ac:spMkLst>
        </pc:spChg>
      </pc:sldChg>
      <pc:sldChg chg="addSp delSp modSp mod">
        <pc:chgData name="BIGOT Justine" userId="a28e7d22-458f-4fcb-b12f-c460906d0532" providerId="ADAL" clId="{C720BF3C-7A82-4EBE-A51F-ACC2BC662E0E}" dt="2023-11-02T13:03:18.426" v="274" actId="478"/>
        <pc:sldMkLst>
          <pc:docMk/>
          <pc:sldMk cId="235321256" sldId="1245"/>
        </pc:sldMkLst>
        <pc:spChg chg="mod">
          <ac:chgData name="BIGOT Justine" userId="a28e7d22-458f-4fcb-b12f-c460906d0532" providerId="ADAL" clId="{C720BF3C-7A82-4EBE-A51F-ACC2BC662E0E}" dt="2023-11-02T12:51:58.693" v="78" actId="1076"/>
          <ac:spMkLst>
            <pc:docMk/>
            <pc:sldMk cId="235321256" sldId="1245"/>
            <ac:spMk id="6" creationId="{254DCE25-3116-4F8B-40B2-2A938733C18D}"/>
          </ac:spMkLst>
        </pc:spChg>
        <pc:spChg chg="mod">
          <ac:chgData name="BIGOT Justine" userId="a28e7d22-458f-4fcb-b12f-c460906d0532" providerId="ADAL" clId="{C720BF3C-7A82-4EBE-A51F-ACC2BC662E0E}" dt="2023-11-02T12:52:17.804" v="90" actId="1038"/>
          <ac:spMkLst>
            <pc:docMk/>
            <pc:sldMk cId="235321256" sldId="1245"/>
            <ac:spMk id="18" creationId="{904ADC56-C939-ED41-07B8-BD9BB4932753}"/>
          </ac:spMkLst>
        </pc:spChg>
        <pc:grpChg chg="del">
          <ac:chgData name="BIGOT Justine" userId="a28e7d22-458f-4fcb-b12f-c460906d0532" providerId="ADAL" clId="{C720BF3C-7A82-4EBE-A51F-ACC2BC662E0E}" dt="2023-11-02T13:03:18.426" v="274" actId="478"/>
          <ac:grpSpMkLst>
            <pc:docMk/>
            <pc:sldMk cId="235321256" sldId="1245"/>
            <ac:grpSpMk id="28" creationId="{538DECB2-A2C6-D474-AF26-25839DF373B2}"/>
          </ac:grpSpMkLst>
        </pc:grpChg>
        <pc:picChg chg="add del mod">
          <ac:chgData name="BIGOT Justine" userId="a28e7d22-458f-4fcb-b12f-c460906d0532" providerId="ADAL" clId="{C720BF3C-7A82-4EBE-A51F-ACC2BC662E0E}" dt="2023-11-02T12:51:26.167" v="68" actId="478"/>
          <ac:picMkLst>
            <pc:docMk/>
            <pc:sldMk cId="235321256" sldId="1245"/>
            <ac:picMk id="4" creationId="{74F5A631-E14C-96CA-C1AD-E3675415151E}"/>
          </ac:picMkLst>
        </pc:picChg>
        <pc:picChg chg="del">
          <ac:chgData name="BIGOT Justine" userId="a28e7d22-458f-4fcb-b12f-c460906d0532" providerId="ADAL" clId="{C720BF3C-7A82-4EBE-A51F-ACC2BC662E0E}" dt="2023-11-02T12:51:42.974" v="74" actId="478"/>
          <ac:picMkLst>
            <pc:docMk/>
            <pc:sldMk cId="235321256" sldId="1245"/>
            <ac:picMk id="5" creationId="{C5619031-0108-98F1-BE60-87BE070A6EF7}"/>
          </ac:picMkLst>
        </pc:picChg>
        <pc:picChg chg="add mod ord">
          <ac:chgData name="BIGOT Justine" userId="a28e7d22-458f-4fcb-b12f-c460906d0532" providerId="ADAL" clId="{C720BF3C-7A82-4EBE-A51F-ACC2BC662E0E}" dt="2023-11-02T12:52:11.058" v="81" actId="14100"/>
          <ac:picMkLst>
            <pc:docMk/>
            <pc:sldMk cId="235321256" sldId="1245"/>
            <ac:picMk id="8" creationId="{94E4DA3F-8BA9-0D8D-924F-D4E4C69904AD}"/>
          </ac:picMkLst>
        </pc:picChg>
      </pc:sldChg>
      <pc:sldChg chg="addSp delSp modSp mod">
        <pc:chgData name="BIGOT Justine" userId="a28e7d22-458f-4fcb-b12f-c460906d0532" providerId="ADAL" clId="{C720BF3C-7A82-4EBE-A51F-ACC2BC662E0E}" dt="2023-11-02T13:10:08.866" v="417" actId="1076"/>
        <pc:sldMkLst>
          <pc:docMk/>
          <pc:sldMk cId="3839982217" sldId="1253"/>
        </pc:sldMkLst>
        <pc:spChg chg="add mod">
          <ac:chgData name="BIGOT Justine" userId="a28e7d22-458f-4fcb-b12f-c460906d0532" providerId="ADAL" clId="{C720BF3C-7A82-4EBE-A51F-ACC2BC662E0E}" dt="2023-11-02T13:09:59.863" v="415" actId="164"/>
          <ac:spMkLst>
            <pc:docMk/>
            <pc:sldMk cId="3839982217" sldId="1253"/>
            <ac:spMk id="14" creationId="{3395C409-60E4-2F5E-EEB6-708BC4FD35EF}"/>
          </ac:spMkLst>
        </pc:spChg>
        <pc:spChg chg="add mod">
          <ac:chgData name="BIGOT Justine" userId="a28e7d22-458f-4fcb-b12f-c460906d0532" providerId="ADAL" clId="{C720BF3C-7A82-4EBE-A51F-ACC2BC662E0E}" dt="2023-11-02T13:09:59.863" v="415" actId="164"/>
          <ac:spMkLst>
            <pc:docMk/>
            <pc:sldMk cId="3839982217" sldId="1253"/>
            <ac:spMk id="15" creationId="{F2FD8E75-EFEB-F746-3A3A-830FBB6EE38C}"/>
          </ac:spMkLst>
        </pc:spChg>
        <pc:spChg chg="add del mod">
          <ac:chgData name="BIGOT Justine" userId="a28e7d22-458f-4fcb-b12f-c460906d0532" providerId="ADAL" clId="{C720BF3C-7A82-4EBE-A51F-ACC2BC662E0E}" dt="2023-11-02T13:09:31.677" v="408" actId="478"/>
          <ac:spMkLst>
            <pc:docMk/>
            <pc:sldMk cId="3839982217" sldId="1253"/>
            <ac:spMk id="21" creationId="{6F1059C8-F017-08B3-8630-9B8936BC3D04}"/>
          </ac:spMkLst>
        </pc:spChg>
        <pc:spChg chg="add mod">
          <ac:chgData name="BIGOT Justine" userId="a28e7d22-458f-4fcb-b12f-c460906d0532" providerId="ADAL" clId="{C720BF3C-7A82-4EBE-A51F-ACC2BC662E0E}" dt="2023-11-02T13:09:59.863" v="415" actId="164"/>
          <ac:spMkLst>
            <pc:docMk/>
            <pc:sldMk cId="3839982217" sldId="1253"/>
            <ac:spMk id="22" creationId="{7CBEF8B5-FFFE-9A66-6884-81D537D04047}"/>
          </ac:spMkLst>
        </pc:spChg>
        <pc:spChg chg="add mod">
          <ac:chgData name="BIGOT Justine" userId="a28e7d22-458f-4fcb-b12f-c460906d0532" providerId="ADAL" clId="{C720BF3C-7A82-4EBE-A51F-ACC2BC662E0E}" dt="2023-11-02T13:09:59.863" v="415" actId="164"/>
          <ac:spMkLst>
            <pc:docMk/>
            <pc:sldMk cId="3839982217" sldId="1253"/>
            <ac:spMk id="23" creationId="{09C546C3-F0C1-C8CF-38FD-1097D88CDBD5}"/>
          </ac:spMkLst>
        </pc:spChg>
        <pc:grpChg chg="del">
          <ac:chgData name="BIGOT Justine" userId="a28e7d22-458f-4fcb-b12f-c460906d0532" providerId="ADAL" clId="{C720BF3C-7A82-4EBE-A51F-ACC2BC662E0E}" dt="2023-11-02T13:10:02.922" v="416" actId="478"/>
          <ac:grpSpMkLst>
            <pc:docMk/>
            <pc:sldMk cId="3839982217" sldId="1253"/>
            <ac:grpSpMk id="10" creationId="{3DB4CC53-645D-E8BC-51C7-56B739808DC2}"/>
          </ac:grpSpMkLst>
        </pc:grpChg>
        <pc:grpChg chg="add mod">
          <ac:chgData name="BIGOT Justine" userId="a28e7d22-458f-4fcb-b12f-c460906d0532" providerId="ADAL" clId="{C720BF3C-7A82-4EBE-A51F-ACC2BC662E0E}" dt="2023-11-02T13:10:08.866" v="417" actId="1076"/>
          <ac:grpSpMkLst>
            <pc:docMk/>
            <pc:sldMk cId="3839982217" sldId="1253"/>
            <ac:grpSpMk id="24" creationId="{526BA261-E16D-859C-4D33-1E6C270F1008}"/>
          </ac:grpSpMkLst>
        </pc:grpChg>
      </pc:sldChg>
      <pc:sldChg chg="addSp delSp modSp mod">
        <pc:chgData name="BIGOT Justine" userId="a28e7d22-458f-4fcb-b12f-c460906d0532" providerId="ADAL" clId="{C720BF3C-7A82-4EBE-A51F-ACC2BC662E0E}" dt="2023-11-02T13:10:48.580" v="454" actId="164"/>
        <pc:sldMkLst>
          <pc:docMk/>
          <pc:sldMk cId="3157641076" sldId="1254"/>
        </pc:sldMkLst>
        <pc:spChg chg="del mod topLvl">
          <ac:chgData name="BIGOT Justine" userId="a28e7d22-458f-4fcb-b12f-c460906d0532" providerId="ADAL" clId="{C720BF3C-7A82-4EBE-A51F-ACC2BC662E0E}" dt="2023-11-02T13:10:28.992" v="432" actId="478"/>
          <ac:spMkLst>
            <pc:docMk/>
            <pc:sldMk cId="3157641076" sldId="1254"/>
            <ac:spMk id="5" creationId="{26C7CDED-4B66-E551-BF15-B5FAEC53C176}"/>
          </ac:spMkLst>
        </pc:spChg>
        <pc:spChg chg="del mod topLvl">
          <ac:chgData name="BIGOT Justine" userId="a28e7d22-458f-4fcb-b12f-c460906d0532" providerId="ADAL" clId="{C720BF3C-7A82-4EBE-A51F-ACC2BC662E0E}" dt="2023-11-02T13:10:30.041" v="433" actId="478"/>
          <ac:spMkLst>
            <pc:docMk/>
            <pc:sldMk cId="3157641076" sldId="1254"/>
            <ac:spMk id="6" creationId="{BFAF10A9-693E-4CEB-84EB-F69D1FFC464B}"/>
          </ac:spMkLst>
        </pc:spChg>
        <pc:spChg chg="del mod topLvl">
          <ac:chgData name="BIGOT Justine" userId="a28e7d22-458f-4fcb-b12f-c460906d0532" providerId="ADAL" clId="{C720BF3C-7A82-4EBE-A51F-ACC2BC662E0E}" dt="2023-11-02T13:10:30.803" v="434" actId="478"/>
          <ac:spMkLst>
            <pc:docMk/>
            <pc:sldMk cId="3157641076" sldId="1254"/>
            <ac:spMk id="7" creationId="{4E403400-7E44-4325-5531-44BD0DBD2E99}"/>
          </ac:spMkLst>
        </pc:spChg>
        <pc:spChg chg="del mod topLvl">
          <ac:chgData name="BIGOT Justine" userId="a28e7d22-458f-4fcb-b12f-c460906d0532" providerId="ADAL" clId="{C720BF3C-7A82-4EBE-A51F-ACC2BC662E0E}" dt="2023-11-02T13:05:07.461" v="351" actId="478"/>
          <ac:spMkLst>
            <pc:docMk/>
            <pc:sldMk cId="3157641076" sldId="1254"/>
            <ac:spMk id="8" creationId="{BED203E2-914C-BDE3-891B-BC05007CF481}"/>
          </ac:spMkLst>
        </pc:spChg>
        <pc:spChg chg="del mod topLvl">
          <ac:chgData name="BIGOT Justine" userId="a28e7d22-458f-4fcb-b12f-c460906d0532" providerId="ADAL" clId="{C720BF3C-7A82-4EBE-A51F-ACC2BC662E0E}" dt="2023-11-02T13:10:17.512" v="421" actId="478"/>
          <ac:spMkLst>
            <pc:docMk/>
            <pc:sldMk cId="3157641076" sldId="1254"/>
            <ac:spMk id="9" creationId="{31F0791F-3370-50CF-EB5F-6E5D1377A994}"/>
          </ac:spMkLst>
        </pc:spChg>
        <pc:spChg chg="mod">
          <ac:chgData name="BIGOT Justine" userId="a28e7d22-458f-4fcb-b12f-c460906d0532" providerId="ADAL" clId="{C720BF3C-7A82-4EBE-A51F-ACC2BC662E0E}" dt="2023-11-02T13:10:12.240" v="418"/>
          <ac:spMkLst>
            <pc:docMk/>
            <pc:sldMk cId="3157641076" sldId="1254"/>
            <ac:spMk id="22" creationId="{42AD9BD8-6FBF-5C63-7E00-BBC30630831E}"/>
          </ac:spMkLst>
        </pc:spChg>
        <pc:spChg chg="mod">
          <ac:chgData name="BIGOT Justine" userId="a28e7d22-458f-4fcb-b12f-c460906d0532" providerId="ADAL" clId="{C720BF3C-7A82-4EBE-A51F-ACC2BC662E0E}" dt="2023-11-02T13:10:12.240" v="418"/>
          <ac:spMkLst>
            <pc:docMk/>
            <pc:sldMk cId="3157641076" sldId="1254"/>
            <ac:spMk id="23" creationId="{9F498927-6B48-C520-BB54-F36A280E74FA}"/>
          </ac:spMkLst>
        </pc:spChg>
        <pc:spChg chg="mod">
          <ac:chgData name="BIGOT Justine" userId="a28e7d22-458f-4fcb-b12f-c460906d0532" providerId="ADAL" clId="{C720BF3C-7A82-4EBE-A51F-ACC2BC662E0E}" dt="2023-11-02T13:10:12.240" v="418"/>
          <ac:spMkLst>
            <pc:docMk/>
            <pc:sldMk cId="3157641076" sldId="1254"/>
            <ac:spMk id="24" creationId="{69473409-2751-A740-C0A9-4F7D4A5980DF}"/>
          </ac:spMkLst>
        </pc:spChg>
        <pc:spChg chg="del mod">
          <ac:chgData name="BIGOT Justine" userId="a28e7d22-458f-4fcb-b12f-c460906d0532" providerId="ADAL" clId="{C720BF3C-7A82-4EBE-A51F-ACC2BC662E0E}" dt="2023-11-02T13:10:19.462" v="422" actId="478"/>
          <ac:spMkLst>
            <pc:docMk/>
            <pc:sldMk cId="3157641076" sldId="1254"/>
            <ac:spMk id="25" creationId="{B5D4BFAE-BA4E-BF98-059D-D9CAD7D59F03}"/>
          </ac:spMkLst>
        </pc:spChg>
        <pc:spChg chg="add mod">
          <ac:chgData name="BIGOT Justine" userId="a28e7d22-458f-4fcb-b12f-c460906d0532" providerId="ADAL" clId="{C720BF3C-7A82-4EBE-A51F-ACC2BC662E0E}" dt="2023-11-02T13:10:48.580" v="454" actId="164"/>
          <ac:spMkLst>
            <pc:docMk/>
            <pc:sldMk cId="3157641076" sldId="1254"/>
            <ac:spMk id="26" creationId="{548E9758-93B3-BF0F-C10F-7F750CCA978D}"/>
          </ac:spMkLst>
        </pc:spChg>
        <pc:grpChg chg="del">
          <ac:chgData name="BIGOT Justine" userId="a28e7d22-458f-4fcb-b12f-c460906d0532" providerId="ADAL" clId="{C720BF3C-7A82-4EBE-A51F-ACC2BC662E0E}" dt="2023-11-02T13:05:03.975" v="350" actId="165"/>
          <ac:grpSpMkLst>
            <pc:docMk/>
            <pc:sldMk cId="3157641076" sldId="1254"/>
            <ac:grpSpMk id="10" creationId="{3DB4CC53-645D-E8BC-51C7-56B739808DC2}"/>
          </ac:grpSpMkLst>
        </pc:grpChg>
        <pc:grpChg chg="add del mod">
          <ac:chgData name="BIGOT Justine" userId="a28e7d22-458f-4fcb-b12f-c460906d0532" providerId="ADAL" clId="{C720BF3C-7A82-4EBE-A51F-ACC2BC662E0E}" dt="2023-11-02T13:10:48.580" v="454" actId="164"/>
          <ac:grpSpMkLst>
            <pc:docMk/>
            <pc:sldMk cId="3157641076" sldId="1254"/>
            <ac:grpSpMk id="15" creationId="{43F91D91-C546-D909-9799-C9BE192D132B}"/>
          </ac:grpSpMkLst>
        </pc:grpChg>
        <pc:grpChg chg="add mod">
          <ac:chgData name="BIGOT Justine" userId="a28e7d22-458f-4fcb-b12f-c460906d0532" providerId="ADAL" clId="{C720BF3C-7A82-4EBE-A51F-ACC2BC662E0E}" dt="2023-11-02T13:10:48.580" v="454" actId="164"/>
          <ac:grpSpMkLst>
            <pc:docMk/>
            <pc:sldMk cId="3157641076" sldId="1254"/>
            <ac:grpSpMk id="27" creationId="{4A5E4270-0904-9CEF-E765-91011B67D291}"/>
          </ac:grpSpMkLst>
        </pc:grpChg>
      </pc:sldChg>
      <pc:sldChg chg="addSp delSp modSp mod">
        <pc:chgData name="BIGOT Justine" userId="a28e7d22-458f-4fcb-b12f-c460906d0532" providerId="ADAL" clId="{C720BF3C-7A82-4EBE-A51F-ACC2BC662E0E}" dt="2023-11-02T13:11:22.370" v="464" actId="164"/>
        <pc:sldMkLst>
          <pc:docMk/>
          <pc:sldMk cId="1643495411" sldId="1259"/>
        </pc:sldMkLst>
        <pc:spChg chg="mod topLvl">
          <ac:chgData name="BIGOT Justine" userId="a28e7d22-458f-4fcb-b12f-c460906d0532" providerId="ADAL" clId="{C720BF3C-7A82-4EBE-A51F-ACC2BC662E0E}" dt="2023-11-02T13:11:22.370" v="464" actId="164"/>
          <ac:spMkLst>
            <pc:docMk/>
            <pc:sldMk cId="1643495411" sldId="1259"/>
            <ac:spMk id="17" creationId="{82549252-22C9-BBF3-4C2B-A76E09D95E94}"/>
          </ac:spMkLst>
        </pc:spChg>
        <pc:spChg chg="del mod topLvl">
          <ac:chgData name="BIGOT Justine" userId="a28e7d22-458f-4fcb-b12f-c460906d0532" providerId="ADAL" clId="{C720BF3C-7A82-4EBE-A51F-ACC2BC662E0E}" dt="2023-11-02T13:11:05.873" v="458" actId="478"/>
          <ac:spMkLst>
            <pc:docMk/>
            <pc:sldMk cId="1643495411" sldId="1259"/>
            <ac:spMk id="18" creationId="{50CEFD8C-5F10-D791-4191-F3EEAB7ED59D}"/>
          </ac:spMkLst>
        </pc:spChg>
        <pc:spChg chg="mod topLvl">
          <ac:chgData name="BIGOT Justine" userId="a28e7d22-458f-4fcb-b12f-c460906d0532" providerId="ADAL" clId="{C720BF3C-7A82-4EBE-A51F-ACC2BC662E0E}" dt="2023-11-02T13:11:22.370" v="464" actId="164"/>
          <ac:spMkLst>
            <pc:docMk/>
            <pc:sldMk cId="1643495411" sldId="1259"/>
            <ac:spMk id="19" creationId="{AF0FF6A9-C5B4-4A3D-6D0D-6D15C6912D4A}"/>
          </ac:spMkLst>
        </pc:spChg>
        <pc:spChg chg="mod topLvl">
          <ac:chgData name="BIGOT Justine" userId="a28e7d22-458f-4fcb-b12f-c460906d0532" providerId="ADAL" clId="{C720BF3C-7A82-4EBE-A51F-ACC2BC662E0E}" dt="2023-11-02T13:11:22.370" v="464" actId="164"/>
          <ac:spMkLst>
            <pc:docMk/>
            <pc:sldMk cId="1643495411" sldId="1259"/>
            <ac:spMk id="20" creationId="{B64F4E76-AA17-540E-3C87-EB1F35C35A51}"/>
          </ac:spMkLst>
        </pc:spChg>
        <pc:spChg chg="add mod">
          <ac:chgData name="BIGOT Justine" userId="a28e7d22-458f-4fcb-b12f-c460906d0532" providerId="ADAL" clId="{C720BF3C-7A82-4EBE-A51F-ACC2BC662E0E}" dt="2023-11-02T13:11:22.370" v="464" actId="164"/>
          <ac:spMkLst>
            <pc:docMk/>
            <pc:sldMk cId="1643495411" sldId="1259"/>
            <ac:spMk id="22" creationId="{7EDDE8B2-41DC-44C8-E645-F56D0E965640}"/>
          </ac:spMkLst>
        </pc:spChg>
        <pc:grpChg chg="del">
          <ac:chgData name="BIGOT Justine" userId="a28e7d22-458f-4fcb-b12f-c460906d0532" providerId="ADAL" clId="{C720BF3C-7A82-4EBE-A51F-ACC2BC662E0E}" dt="2023-11-02T13:10:58.567" v="455" actId="478"/>
          <ac:grpSpMkLst>
            <pc:docMk/>
            <pc:sldMk cId="1643495411" sldId="1259"/>
            <ac:grpSpMk id="10" creationId="{3DB4CC53-645D-E8BC-51C7-56B739808DC2}"/>
          </ac:grpSpMkLst>
        </pc:grpChg>
        <pc:grpChg chg="add del mod">
          <ac:chgData name="BIGOT Justine" userId="a28e7d22-458f-4fcb-b12f-c460906d0532" providerId="ADAL" clId="{C720BF3C-7A82-4EBE-A51F-ACC2BC662E0E}" dt="2023-11-02T13:11:04.085" v="457" actId="165"/>
          <ac:grpSpMkLst>
            <pc:docMk/>
            <pc:sldMk cId="1643495411" sldId="1259"/>
            <ac:grpSpMk id="15" creationId="{594479FD-F5CC-7CBC-C199-D9023D8755EC}"/>
          </ac:grpSpMkLst>
        </pc:grpChg>
        <pc:grpChg chg="add mod">
          <ac:chgData name="BIGOT Justine" userId="a28e7d22-458f-4fcb-b12f-c460906d0532" providerId="ADAL" clId="{C720BF3C-7A82-4EBE-A51F-ACC2BC662E0E}" dt="2023-11-02T13:11:22.370" v="464" actId="164"/>
          <ac:grpSpMkLst>
            <pc:docMk/>
            <pc:sldMk cId="1643495411" sldId="1259"/>
            <ac:grpSpMk id="23" creationId="{D599B4D8-DDBB-F6CE-93B1-27904FB01BE2}"/>
          </ac:grpSpMkLst>
        </pc:grpChg>
      </pc:sldChg>
      <pc:sldChg chg="addSp delSp modSp mod">
        <pc:chgData name="BIGOT Justine" userId="a28e7d22-458f-4fcb-b12f-c460906d0532" providerId="ADAL" clId="{C720BF3C-7A82-4EBE-A51F-ACC2BC662E0E}" dt="2023-11-02T13:01:22.137" v="209" actId="164"/>
        <pc:sldMkLst>
          <pc:docMk/>
          <pc:sldMk cId="4119344302" sldId="1279"/>
        </pc:sldMkLst>
        <pc:spChg chg="mod topLvl">
          <ac:chgData name="BIGOT Justine" userId="a28e7d22-458f-4fcb-b12f-c460906d0532" providerId="ADAL" clId="{C720BF3C-7A82-4EBE-A51F-ACC2BC662E0E}" dt="2023-11-02T13:01:22.137" v="209" actId="164"/>
          <ac:spMkLst>
            <pc:docMk/>
            <pc:sldMk cId="4119344302" sldId="1279"/>
            <ac:spMk id="10" creationId="{3FD86674-2107-52A4-F3BE-796991AEC673}"/>
          </ac:spMkLst>
        </pc:spChg>
        <pc:spChg chg="del mod topLvl">
          <ac:chgData name="BIGOT Justine" userId="a28e7d22-458f-4fcb-b12f-c460906d0532" providerId="ADAL" clId="{C720BF3C-7A82-4EBE-A51F-ACC2BC662E0E}" dt="2023-11-02T13:01:07.175" v="202" actId="478"/>
          <ac:spMkLst>
            <pc:docMk/>
            <pc:sldMk cId="4119344302" sldId="1279"/>
            <ac:spMk id="11" creationId="{0A4F9BE8-7AF7-7413-0D92-558953092914}"/>
          </ac:spMkLst>
        </pc:spChg>
        <pc:spChg chg="mod topLvl">
          <ac:chgData name="BIGOT Justine" userId="a28e7d22-458f-4fcb-b12f-c460906d0532" providerId="ADAL" clId="{C720BF3C-7A82-4EBE-A51F-ACC2BC662E0E}" dt="2023-11-02T13:01:22.137" v="209" actId="164"/>
          <ac:spMkLst>
            <pc:docMk/>
            <pc:sldMk cId="4119344302" sldId="1279"/>
            <ac:spMk id="12" creationId="{30E06368-BC98-69A0-6BBC-DC488464606B}"/>
          </ac:spMkLst>
        </pc:spChg>
        <pc:spChg chg="add mod">
          <ac:chgData name="BIGOT Justine" userId="a28e7d22-458f-4fcb-b12f-c460906d0532" providerId="ADAL" clId="{C720BF3C-7A82-4EBE-A51F-ACC2BC662E0E}" dt="2023-11-02T13:01:22.137" v="209" actId="164"/>
          <ac:spMkLst>
            <pc:docMk/>
            <pc:sldMk cId="4119344302" sldId="1279"/>
            <ac:spMk id="13" creationId="{6B812267-3FDC-9981-1C40-51FC54BAB03E}"/>
          </ac:spMkLst>
        </pc:spChg>
        <pc:grpChg chg="add del mod">
          <ac:chgData name="BIGOT Justine" userId="a28e7d22-458f-4fcb-b12f-c460906d0532" providerId="ADAL" clId="{C720BF3C-7A82-4EBE-A51F-ACC2BC662E0E}" dt="2023-11-02T13:01:05.195" v="201" actId="165"/>
          <ac:grpSpMkLst>
            <pc:docMk/>
            <pc:sldMk cId="4119344302" sldId="1279"/>
            <ac:grpSpMk id="9" creationId="{6DC1C076-08C1-E2A6-0C57-8371FBF55ABF}"/>
          </ac:grpSpMkLst>
        </pc:grpChg>
        <pc:grpChg chg="add mod">
          <ac:chgData name="BIGOT Justine" userId="a28e7d22-458f-4fcb-b12f-c460906d0532" providerId="ADAL" clId="{C720BF3C-7A82-4EBE-A51F-ACC2BC662E0E}" dt="2023-11-02T13:01:22.137" v="209" actId="164"/>
          <ac:grpSpMkLst>
            <pc:docMk/>
            <pc:sldMk cId="4119344302" sldId="1279"/>
            <ac:grpSpMk id="14" creationId="{06030253-2971-D804-CA6F-BD8073A2F2E2}"/>
          </ac:grpSpMkLst>
        </pc:grpChg>
        <pc:picChg chg="del">
          <ac:chgData name="BIGOT Justine" userId="a28e7d22-458f-4fcb-b12f-c460906d0532" providerId="ADAL" clId="{C720BF3C-7A82-4EBE-A51F-ACC2BC662E0E}" dt="2023-11-02T12:49:10.650" v="36" actId="478"/>
          <ac:picMkLst>
            <pc:docMk/>
            <pc:sldMk cId="4119344302" sldId="1279"/>
            <ac:picMk id="5" creationId="{02DB0728-BA09-3375-CC13-5E911B409003}"/>
          </ac:picMkLst>
        </pc:picChg>
        <pc:picChg chg="add mod ord">
          <ac:chgData name="BIGOT Justine" userId="a28e7d22-458f-4fcb-b12f-c460906d0532" providerId="ADAL" clId="{C720BF3C-7A82-4EBE-A51F-ACC2BC662E0E}" dt="2023-11-02T12:49:15.604" v="38" actId="1076"/>
          <ac:picMkLst>
            <pc:docMk/>
            <pc:sldMk cId="4119344302" sldId="1279"/>
            <ac:picMk id="8" creationId="{2DD07B50-D719-E5CD-C820-CB4F4FC010CA}"/>
          </ac:picMkLst>
        </pc:picChg>
      </pc:sldChg>
      <pc:sldChg chg="addSp delSp modSp mod">
        <pc:chgData name="BIGOT Justine" userId="a28e7d22-458f-4fcb-b12f-c460906d0532" providerId="ADAL" clId="{C720BF3C-7A82-4EBE-A51F-ACC2BC662E0E}" dt="2023-11-02T13:04:22.154" v="347" actId="1036"/>
        <pc:sldMkLst>
          <pc:docMk/>
          <pc:sldMk cId="2645506619" sldId="1281"/>
        </pc:sldMkLst>
        <pc:spChg chg="mod">
          <ac:chgData name="BIGOT Justine" userId="a28e7d22-458f-4fcb-b12f-c460906d0532" providerId="ADAL" clId="{C720BF3C-7A82-4EBE-A51F-ACC2BC662E0E}" dt="2023-11-02T12:53:09.910" v="106" actId="14100"/>
          <ac:spMkLst>
            <pc:docMk/>
            <pc:sldMk cId="2645506619" sldId="1281"/>
            <ac:spMk id="4" creationId="{24BB3AC0-26F2-13F7-91BF-DE0FBAFFDDC9}"/>
          </ac:spMkLst>
        </pc:spChg>
        <pc:spChg chg="mod">
          <ac:chgData name="BIGOT Justine" userId="a28e7d22-458f-4fcb-b12f-c460906d0532" providerId="ADAL" clId="{C720BF3C-7A82-4EBE-A51F-ACC2BC662E0E}" dt="2023-11-02T12:52:57.131" v="103" actId="14100"/>
          <ac:spMkLst>
            <pc:docMk/>
            <pc:sldMk cId="2645506619" sldId="1281"/>
            <ac:spMk id="7" creationId="{27727C9F-721B-4F96-9F2F-FE050EAEA690}"/>
          </ac:spMkLst>
        </pc:spChg>
        <pc:spChg chg="add mod topLvl">
          <ac:chgData name="BIGOT Justine" userId="a28e7d22-458f-4fcb-b12f-c460906d0532" providerId="ADAL" clId="{C720BF3C-7A82-4EBE-A51F-ACC2BC662E0E}" dt="2023-11-02T13:04:12.853" v="315" actId="164"/>
          <ac:spMkLst>
            <pc:docMk/>
            <pc:sldMk cId="2645506619" sldId="1281"/>
            <ac:spMk id="8" creationId="{DCEF9E1A-4769-0B04-0F3F-4B12CA3EF578}"/>
          </ac:spMkLst>
        </pc:spChg>
        <pc:spChg chg="mod">
          <ac:chgData name="BIGOT Justine" userId="a28e7d22-458f-4fcb-b12f-c460906d0532" providerId="ADAL" clId="{C720BF3C-7A82-4EBE-A51F-ACC2BC662E0E}" dt="2023-11-02T12:52:46.669" v="101" actId="123"/>
          <ac:spMkLst>
            <pc:docMk/>
            <pc:sldMk cId="2645506619" sldId="1281"/>
            <ac:spMk id="9" creationId="{4D7A853C-FF0E-AA39-13D7-3F2C14F84F52}"/>
          </ac:spMkLst>
        </pc:spChg>
        <pc:spChg chg="mod">
          <ac:chgData name="BIGOT Justine" userId="a28e7d22-458f-4fcb-b12f-c460906d0532" providerId="ADAL" clId="{C720BF3C-7A82-4EBE-A51F-ACC2BC662E0E}" dt="2023-11-02T13:03:54.563" v="281"/>
          <ac:spMkLst>
            <pc:docMk/>
            <pc:sldMk cId="2645506619" sldId="1281"/>
            <ac:spMk id="12" creationId="{34B890E1-C864-3A85-5EB4-F3CC13DCDFBF}"/>
          </ac:spMkLst>
        </pc:spChg>
        <pc:spChg chg="mod">
          <ac:chgData name="BIGOT Justine" userId="a28e7d22-458f-4fcb-b12f-c460906d0532" providerId="ADAL" clId="{C720BF3C-7A82-4EBE-A51F-ACC2BC662E0E}" dt="2023-11-02T13:03:54.563" v="281"/>
          <ac:spMkLst>
            <pc:docMk/>
            <pc:sldMk cId="2645506619" sldId="1281"/>
            <ac:spMk id="14" creationId="{DB14C041-A980-B4AB-D3FA-D60D20931D74}"/>
          </ac:spMkLst>
        </pc:spChg>
        <pc:spChg chg="del mod topLvl">
          <ac:chgData name="BIGOT Justine" userId="a28e7d22-458f-4fcb-b12f-c460906d0532" providerId="ADAL" clId="{C720BF3C-7A82-4EBE-A51F-ACC2BC662E0E}" dt="2023-11-02T13:03:34.866" v="277" actId="478"/>
          <ac:spMkLst>
            <pc:docMk/>
            <pc:sldMk cId="2645506619" sldId="1281"/>
            <ac:spMk id="24" creationId="{8258C890-395E-CA09-F3CD-77759D8DA640}"/>
          </ac:spMkLst>
        </pc:spChg>
        <pc:spChg chg="mod topLvl">
          <ac:chgData name="BIGOT Justine" userId="a28e7d22-458f-4fcb-b12f-c460906d0532" providerId="ADAL" clId="{C720BF3C-7A82-4EBE-A51F-ACC2BC662E0E}" dt="2023-11-02T13:04:12.853" v="315" actId="164"/>
          <ac:spMkLst>
            <pc:docMk/>
            <pc:sldMk cId="2645506619" sldId="1281"/>
            <ac:spMk id="25" creationId="{52105305-3574-A981-0C4B-0084DE6FABA8}"/>
          </ac:spMkLst>
        </pc:spChg>
        <pc:grpChg chg="add del mod">
          <ac:chgData name="BIGOT Justine" userId="a28e7d22-458f-4fcb-b12f-c460906d0532" providerId="ADAL" clId="{C720BF3C-7A82-4EBE-A51F-ACC2BC662E0E}" dt="2023-11-02T13:04:05.064" v="308" actId="165"/>
          <ac:grpSpMkLst>
            <pc:docMk/>
            <pc:sldMk cId="2645506619" sldId="1281"/>
            <ac:grpSpMk id="10" creationId="{DFEB767C-FF6F-710D-9456-57BFABFB451D}"/>
          </ac:grpSpMkLst>
        </pc:grpChg>
        <pc:grpChg chg="add mod">
          <ac:chgData name="BIGOT Justine" userId="a28e7d22-458f-4fcb-b12f-c460906d0532" providerId="ADAL" clId="{C720BF3C-7A82-4EBE-A51F-ACC2BC662E0E}" dt="2023-11-02T13:04:22.154" v="347" actId="1036"/>
          <ac:grpSpMkLst>
            <pc:docMk/>
            <pc:sldMk cId="2645506619" sldId="1281"/>
            <ac:grpSpMk id="11" creationId="{8755DAC9-4022-AD2E-BD1B-F710D0589069}"/>
          </ac:grpSpMkLst>
        </pc:grpChg>
        <pc:grpChg chg="add del mod">
          <ac:chgData name="BIGOT Justine" userId="a28e7d22-458f-4fcb-b12f-c460906d0532" providerId="ADAL" clId="{C720BF3C-7A82-4EBE-A51F-ACC2BC662E0E}" dt="2023-11-02T13:04:14.972" v="316" actId="478"/>
          <ac:grpSpMkLst>
            <pc:docMk/>
            <pc:sldMk cId="2645506619" sldId="1281"/>
            <ac:grpSpMk id="16" creationId="{1186A201-5CC4-967D-0A49-1083F46EB1CA}"/>
          </ac:grpSpMkLst>
        </pc:grpChg>
        <pc:grpChg chg="del">
          <ac:chgData name="BIGOT Justine" userId="a28e7d22-458f-4fcb-b12f-c460906d0532" providerId="ADAL" clId="{C720BF3C-7A82-4EBE-A51F-ACC2BC662E0E}" dt="2023-11-02T13:03:32.546" v="276" actId="165"/>
          <ac:grpSpMkLst>
            <pc:docMk/>
            <pc:sldMk cId="2645506619" sldId="1281"/>
            <ac:grpSpMk id="28" creationId="{538DECB2-A2C6-D474-AF26-25839DF373B2}"/>
          </ac:grpSpMkLst>
        </pc:grpChg>
        <pc:picChg chg="del">
          <ac:chgData name="BIGOT Justine" userId="a28e7d22-458f-4fcb-b12f-c460906d0532" providerId="ADAL" clId="{C720BF3C-7A82-4EBE-A51F-ACC2BC662E0E}" dt="2023-11-02T12:52:30.941" v="94" actId="478"/>
          <ac:picMkLst>
            <pc:docMk/>
            <pc:sldMk cId="2645506619" sldId="1281"/>
            <ac:picMk id="3" creationId="{BF5D83A2-D54A-45B9-AC03-5ACAACD9C677}"/>
          </ac:picMkLst>
        </pc:picChg>
        <pc:picChg chg="add mod modCrop">
          <ac:chgData name="BIGOT Justine" userId="a28e7d22-458f-4fcb-b12f-c460906d0532" providerId="ADAL" clId="{C720BF3C-7A82-4EBE-A51F-ACC2BC662E0E}" dt="2023-11-02T12:53:02.294" v="104" actId="1076"/>
          <ac:picMkLst>
            <pc:docMk/>
            <pc:sldMk cId="2645506619" sldId="1281"/>
            <ac:picMk id="6" creationId="{6B19F911-BF9E-8715-2E36-6848EAA5965B}"/>
          </ac:picMkLst>
        </pc:picChg>
      </pc:sldChg>
      <pc:sldChg chg="addSp delSp modSp mod">
        <pc:chgData name="BIGOT Justine" userId="a28e7d22-458f-4fcb-b12f-c460906d0532" providerId="ADAL" clId="{C720BF3C-7A82-4EBE-A51F-ACC2BC662E0E}" dt="2023-11-02T13:11:45.044" v="472" actId="164"/>
        <pc:sldMkLst>
          <pc:docMk/>
          <pc:sldMk cId="1176762978" sldId="1282"/>
        </pc:sldMkLst>
        <pc:spChg chg="del mod topLvl">
          <ac:chgData name="BIGOT Justine" userId="a28e7d22-458f-4fcb-b12f-c460906d0532" providerId="ADAL" clId="{C720BF3C-7A82-4EBE-A51F-ACC2BC662E0E}" dt="2023-11-02T13:11:33.927" v="468" actId="478"/>
          <ac:spMkLst>
            <pc:docMk/>
            <pc:sldMk cId="1176762978" sldId="1282"/>
            <ac:spMk id="18" creationId="{2B72109D-F677-BF5B-32A6-A6616C870743}"/>
          </ac:spMkLst>
        </pc:spChg>
        <pc:spChg chg="mod topLvl">
          <ac:chgData name="BIGOT Justine" userId="a28e7d22-458f-4fcb-b12f-c460906d0532" providerId="ADAL" clId="{C720BF3C-7A82-4EBE-A51F-ACC2BC662E0E}" dt="2023-11-02T13:11:45.044" v="472" actId="164"/>
          <ac:spMkLst>
            <pc:docMk/>
            <pc:sldMk cId="1176762978" sldId="1282"/>
            <ac:spMk id="19" creationId="{D607F1F3-B4AC-8194-6C6F-A27CB57469BB}"/>
          </ac:spMkLst>
        </pc:spChg>
        <pc:spChg chg="mod topLvl">
          <ac:chgData name="BIGOT Justine" userId="a28e7d22-458f-4fcb-b12f-c460906d0532" providerId="ADAL" clId="{C720BF3C-7A82-4EBE-A51F-ACC2BC662E0E}" dt="2023-11-02T13:11:45.044" v="472" actId="164"/>
          <ac:spMkLst>
            <pc:docMk/>
            <pc:sldMk cId="1176762978" sldId="1282"/>
            <ac:spMk id="20" creationId="{6BB22585-F921-AE22-A72F-776A527F846F}"/>
          </ac:spMkLst>
        </pc:spChg>
        <pc:spChg chg="mod topLvl">
          <ac:chgData name="BIGOT Justine" userId="a28e7d22-458f-4fcb-b12f-c460906d0532" providerId="ADAL" clId="{C720BF3C-7A82-4EBE-A51F-ACC2BC662E0E}" dt="2023-11-02T13:11:45.044" v="472" actId="164"/>
          <ac:spMkLst>
            <pc:docMk/>
            <pc:sldMk cId="1176762978" sldId="1282"/>
            <ac:spMk id="21" creationId="{DAA2C531-8617-9724-A3A9-9A80DF56254C}"/>
          </ac:spMkLst>
        </pc:spChg>
        <pc:spChg chg="add mod">
          <ac:chgData name="BIGOT Justine" userId="a28e7d22-458f-4fcb-b12f-c460906d0532" providerId="ADAL" clId="{C720BF3C-7A82-4EBE-A51F-ACC2BC662E0E}" dt="2023-11-02T13:11:45.044" v="472" actId="164"/>
          <ac:spMkLst>
            <pc:docMk/>
            <pc:sldMk cId="1176762978" sldId="1282"/>
            <ac:spMk id="22" creationId="{FEF0B377-A11C-E265-118B-94957D6FC0E6}"/>
          </ac:spMkLst>
        </pc:spChg>
        <pc:grpChg chg="del">
          <ac:chgData name="BIGOT Justine" userId="a28e7d22-458f-4fcb-b12f-c460906d0532" providerId="ADAL" clId="{C720BF3C-7A82-4EBE-A51F-ACC2BC662E0E}" dt="2023-11-02T13:11:27.144" v="465" actId="478"/>
          <ac:grpSpMkLst>
            <pc:docMk/>
            <pc:sldMk cId="1176762978" sldId="1282"/>
            <ac:grpSpMk id="10" creationId="{3DB4CC53-645D-E8BC-51C7-56B739808DC2}"/>
          </ac:grpSpMkLst>
        </pc:grpChg>
        <pc:grpChg chg="add del mod">
          <ac:chgData name="BIGOT Justine" userId="a28e7d22-458f-4fcb-b12f-c460906d0532" providerId="ADAL" clId="{C720BF3C-7A82-4EBE-A51F-ACC2BC662E0E}" dt="2023-11-02T13:11:31.522" v="467" actId="165"/>
          <ac:grpSpMkLst>
            <pc:docMk/>
            <pc:sldMk cId="1176762978" sldId="1282"/>
            <ac:grpSpMk id="14" creationId="{E506E2FE-43E4-A039-CEBD-8B9E737580D0}"/>
          </ac:grpSpMkLst>
        </pc:grpChg>
        <pc:grpChg chg="add mod">
          <ac:chgData name="BIGOT Justine" userId="a28e7d22-458f-4fcb-b12f-c460906d0532" providerId="ADAL" clId="{C720BF3C-7A82-4EBE-A51F-ACC2BC662E0E}" dt="2023-11-02T13:11:45.044" v="472" actId="164"/>
          <ac:grpSpMkLst>
            <pc:docMk/>
            <pc:sldMk cId="1176762978" sldId="1282"/>
            <ac:grpSpMk id="23" creationId="{92BA139C-BE87-D752-9404-309328963C0B}"/>
          </ac:grpSpMkLst>
        </pc:grpChg>
      </pc:sldChg>
      <pc:sldChg chg="addSp delSp modSp mod">
        <pc:chgData name="BIGOT Justine" userId="a28e7d22-458f-4fcb-b12f-c460906d0532" providerId="ADAL" clId="{C720BF3C-7A82-4EBE-A51F-ACC2BC662E0E}" dt="2023-11-02T13:13:34.253" v="513" actId="123"/>
        <pc:sldMkLst>
          <pc:docMk/>
          <pc:sldMk cId="1565543935" sldId="1283"/>
        </pc:sldMkLst>
        <pc:spChg chg="mod">
          <ac:chgData name="BIGOT Justine" userId="a28e7d22-458f-4fcb-b12f-c460906d0532" providerId="ADAL" clId="{C720BF3C-7A82-4EBE-A51F-ACC2BC662E0E}" dt="2023-11-02T13:12:42.730" v="490" actId="123"/>
          <ac:spMkLst>
            <pc:docMk/>
            <pc:sldMk cId="1565543935" sldId="1283"/>
            <ac:spMk id="7" creationId="{E6C72FA7-B302-298F-B0CA-FDEA51CB390E}"/>
          </ac:spMkLst>
        </pc:spChg>
        <pc:spChg chg="mod topLvl">
          <ac:chgData name="BIGOT Justine" userId="a28e7d22-458f-4fcb-b12f-c460906d0532" providerId="ADAL" clId="{C720BF3C-7A82-4EBE-A51F-ACC2BC662E0E}" dt="2023-11-02T13:01:47.242" v="217" actId="164"/>
          <ac:spMkLst>
            <pc:docMk/>
            <pc:sldMk cId="1565543935" sldId="1283"/>
            <ac:spMk id="9" creationId="{C3302CE6-DA33-1C3B-EE20-DF062F268514}"/>
          </ac:spMkLst>
        </pc:spChg>
        <pc:spChg chg="mod">
          <ac:chgData name="BIGOT Justine" userId="a28e7d22-458f-4fcb-b12f-c460906d0532" providerId="ADAL" clId="{C720BF3C-7A82-4EBE-A51F-ACC2BC662E0E}" dt="2023-11-02T13:13:08.099" v="499" actId="14100"/>
          <ac:spMkLst>
            <pc:docMk/>
            <pc:sldMk cId="1565543935" sldId="1283"/>
            <ac:spMk id="10" creationId="{3E3ACB26-6C0B-9B8E-B1E3-B7E403AABEB6}"/>
          </ac:spMkLst>
        </pc:spChg>
        <pc:spChg chg="del mod topLvl">
          <ac:chgData name="BIGOT Justine" userId="a28e7d22-458f-4fcb-b12f-c460906d0532" providerId="ADAL" clId="{C720BF3C-7A82-4EBE-A51F-ACC2BC662E0E}" dt="2023-11-02T13:01:33.303" v="212" actId="478"/>
          <ac:spMkLst>
            <pc:docMk/>
            <pc:sldMk cId="1565543935" sldId="1283"/>
            <ac:spMk id="11" creationId="{50432117-8176-5D93-D471-D95A62117368}"/>
          </ac:spMkLst>
        </pc:spChg>
        <pc:spChg chg="mod">
          <ac:chgData name="BIGOT Justine" userId="a28e7d22-458f-4fcb-b12f-c460906d0532" providerId="ADAL" clId="{C720BF3C-7A82-4EBE-A51F-ACC2BC662E0E}" dt="2023-11-02T13:13:34.253" v="513" actId="123"/>
          <ac:spMkLst>
            <pc:docMk/>
            <pc:sldMk cId="1565543935" sldId="1283"/>
            <ac:spMk id="12" creationId="{04A6368B-2D3C-9B07-4CDA-FFFF2E21CA5D}"/>
          </ac:spMkLst>
        </pc:spChg>
        <pc:spChg chg="mod topLvl">
          <ac:chgData name="BIGOT Justine" userId="a28e7d22-458f-4fcb-b12f-c460906d0532" providerId="ADAL" clId="{C720BF3C-7A82-4EBE-A51F-ACC2BC662E0E}" dt="2023-11-02T13:01:47.242" v="217" actId="164"/>
          <ac:spMkLst>
            <pc:docMk/>
            <pc:sldMk cId="1565543935" sldId="1283"/>
            <ac:spMk id="13" creationId="{67D4248B-84AB-19C7-8882-63E3ED45B7A4}"/>
          </ac:spMkLst>
        </pc:spChg>
        <pc:spChg chg="add mod">
          <ac:chgData name="BIGOT Justine" userId="a28e7d22-458f-4fcb-b12f-c460906d0532" providerId="ADAL" clId="{C720BF3C-7A82-4EBE-A51F-ACC2BC662E0E}" dt="2023-11-02T13:01:47.242" v="217" actId="164"/>
          <ac:spMkLst>
            <pc:docMk/>
            <pc:sldMk cId="1565543935" sldId="1283"/>
            <ac:spMk id="14" creationId="{3115FC80-BC2C-483C-CD5E-1B657CCDFFC9}"/>
          </ac:spMkLst>
        </pc:spChg>
        <pc:grpChg chg="add del mod">
          <ac:chgData name="BIGOT Justine" userId="a28e7d22-458f-4fcb-b12f-c460906d0532" providerId="ADAL" clId="{C720BF3C-7A82-4EBE-A51F-ACC2BC662E0E}" dt="2023-11-02T13:01:29" v="211" actId="165"/>
          <ac:grpSpMkLst>
            <pc:docMk/>
            <pc:sldMk cId="1565543935" sldId="1283"/>
            <ac:grpSpMk id="6" creationId="{4757ABBF-5B6C-A25A-80CD-2266B07D21B7}"/>
          </ac:grpSpMkLst>
        </pc:grpChg>
        <pc:grpChg chg="add mod">
          <ac:chgData name="BIGOT Justine" userId="a28e7d22-458f-4fcb-b12f-c460906d0532" providerId="ADAL" clId="{C720BF3C-7A82-4EBE-A51F-ACC2BC662E0E}" dt="2023-11-02T13:01:47.242" v="217" actId="164"/>
          <ac:grpSpMkLst>
            <pc:docMk/>
            <pc:sldMk cId="1565543935" sldId="1283"/>
            <ac:grpSpMk id="15" creationId="{49D44166-7831-1B99-1174-B4736FC98404}"/>
          </ac:grpSpMkLst>
        </pc:grpChg>
      </pc:sldChg>
      <pc:sldChg chg="addSp delSp modSp mod">
        <pc:chgData name="BIGOT Justine" userId="a28e7d22-458f-4fcb-b12f-c460906d0532" providerId="ADAL" clId="{C720BF3C-7A82-4EBE-A51F-ACC2BC662E0E}" dt="2023-11-02T12:46:50.242" v="6" actId="1076"/>
        <pc:sldMkLst>
          <pc:docMk/>
          <pc:sldMk cId="3102665999" sldId="1284"/>
        </pc:sldMkLst>
        <pc:picChg chg="add mod ord">
          <ac:chgData name="BIGOT Justine" userId="a28e7d22-458f-4fcb-b12f-c460906d0532" providerId="ADAL" clId="{C720BF3C-7A82-4EBE-A51F-ACC2BC662E0E}" dt="2023-11-02T12:46:50.242" v="6" actId="1076"/>
          <ac:picMkLst>
            <pc:docMk/>
            <pc:sldMk cId="3102665999" sldId="1284"/>
            <ac:picMk id="7" creationId="{D407A424-1AF9-0FFF-7271-2E383213553A}"/>
          </ac:picMkLst>
        </pc:picChg>
        <pc:picChg chg="del">
          <ac:chgData name="BIGOT Justine" userId="a28e7d22-458f-4fcb-b12f-c460906d0532" providerId="ADAL" clId="{C720BF3C-7A82-4EBE-A51F-ACC2BC662E0E}" dt="2023-11-02T12:46:38.645" v="5" actId="478"/>
          <ac:picMkLst>
            <pc:docMk/>
            <pc:sldMk cId="3102665999" sldId="1284"/>
            <ac:picMk id="10" creationId="{A25748CE-82AA-B6EA-8DA4-71E45864C1B6}"/>
          </ac:picMkLst>
        </pc:picChg>
      </pc:sldChg>
      <pc:sldChg chg="addSp delSp modSp mod">
        <pc:chgData name="BIGOT Justine" userId="a28e7d22-458f-4fcb-b12f-c460906d0532" providerId="ADAL" clId="{C720BF3C-7A82-4EBE-A51F-ACC2BC662E0E}" dt="2023-11-02T12:49:44.543" v="47" actId="1076"/>
        <pc:sldMkLst>
          <pc:docMk/>
          <pc:sldMk cId="3110030099" sldId="1285"/>
        </pc:sldMkLst>
        <pc:picChg chg="del">
          <ac:chgData name="BIGOT Justine" userId="a28e7d22-458f-4fcb-b12f-c460906d0532" providerId="ADAL" clId="{C720BF3C-7A82-4EBE-A51F-ACC2BC662E0E}" dt="2023-11-02T12:49:36.651" v="46" actId="478"/>
          <ac:picMkLst>
            <pc:docMk/>
            <pc:sldMk cId="3110030099" sldId="1285"/>
            <ac:picMk id="5" creationId="{772B2039-5686-2705-0883-DC5E8542CE31}"/>
          </ac:picMkLst>
        </pc:picChg>
        <pc:picChg chg="add mod">
          <ac:chgData name="BIGOT Justine" userId="a28e7d22-458f-4fcb-b12f-c460906d0532" providerId="ADAL" clId="{C720BF3C-7A82-4EBE-A51F-ACC2BC662E0E}" dt="2023-11-02T12:49:44.543" v="47" actId="1076"/>
          <ac:picMkLst>
            <pc:docMk/>
            <pc:sldMk cId="3110030099" sldId="1285"/>
            <ac:picMk id="7" creationId="{D785419C-AFF8-4EC4-4147-632C212FA87E}"/>
          </ac:picMkLst>
        </pc:picChg>
      </pc:sldChg>
      <pc:sldChg chg="addSp delSp modSp mod">
        <pc:chgData name="BIGOT Justine" userId="a28e7d22-458f-4fcb-b12f-c460906d0532" providerId="ADAL" clId="{C720BF3C-7A82-4EBE-A51F-ACC2BC662E0E}" dt="2023-11-02T13:04:25.575" v="349"/>
        <pc:sldMkLst>
          <pc:docMk/>
          <pc:sldMk cId="568874862" sldId="1287"/>
        </pc:sldMkLst>
        <pc:spChg chg="del">
          <ac:chgData name="BIGOT Justine" userId="a28e7d22-458f-4fcb-b12f-c460906d0532" providerId="ADAL" clId="{C720BF3C-7A82-4EBE-A51F-ACC2BC662E0E}" dt="2023-11-02T12:53:21.467" v="110" actId="478"/>
          <ac:spMkLst>
            <pc:docMk/>
            <pc:sldMk cId="568874862" sldId="1287"/>
            <ac:spMk id="5" creationId="{DBB71404-E935-88B1-F3C9-8F220E265DC3}"/>
          </ac:spMkLst>
        </pc:spChg>
        <pc:spChg chg="mod">
          <ac:chgData name="BIGOT Justine" userId="a28e7d22-458f-4fcb-b12f-c460906d0532" providerId="ADAL" clId="{C720BF3C-7A82-4EBE-A51F-ACC2BC662E0E}" dt="2023-11-02T12:53:29.066" v="114" actId="123"/>
          <ac:spMkLst>
            <pc:docMk/>
            <pc:sldMk cId="568874862" sldId="1287"/>
            <ac:spMk id="6" creationId="{6CFD371C-2577-3B12-FC6D-6FDE72D129D3}"/>
          </ac:spMkLst>
        </pc:spChg>
        <pc:spChg chg="mod">
          <ac:chgData name="BIGOT Justine" userId="a28e7d22-458f-4fcb-b12f-c460906d0532" providerId="ADAL" clId="{C720BF3C-7A82-4EBE-A51F-ACC2BC662E0E}" dt="2023-11-02T12:53:30.525" v="115" actId="123"/>
          <ac:spMkLst>
            <pc:docMk/>
            <pc:sldMk cId="568874862" sldId="1287"/>
            <ac:spMk id="9" creationId="{4D7A853C-FF0E-AA39-13D7-3F2C14F84F52}"/>
          </ac:spMkLst>
        </pc:spChg>
        <pc:spChg chg="mod">
          <ac:chgData name="BIGOT Justine" userId="a28e7d22-458f-4fcb-b12f-c460906d0532" providerId="ADAL" clId="{C720BF3C-7A82-4EBE-A51F-ACC2BC662E0E}" dt="2023-11-02T13:04:25.575" v="349"/>
          <ac:spMkLst>
            <pc:docMk/>
            <pc:sldMk cId="568874862" sldId="1287"/>
            <ac:spMk id="10" creationId="{9BD2C210-333E-4AF9-5DD0-92843B173AC4}"/>
          </ac:spMkLst>
        </pc:spChg>
        <pc:spChg chg="mod">
          <ac:chgData name="BIGOT Justine" userId="a28e7d22-458f-4fcb-b12f-c460906d0532" providerId="ADAL" clId="{C720BF3C-7A82-4EBE-A51F-ACC2BC662E0E}" dt="2023-11-02T13:04:25.575" v="349"/>
          <ac:spMkLst>
            <pc:docMk/>
            <pc:sldMk cId="568874862" sldId="1287"/>
            <ac:spMk id="11" creationId="{633A5ECF-9E8C-EC92-D52E-54E41D048B5F}"/>
          </ac:spMkLst>
        </pc:spChg>
        <pc:grpChg chg="add mod">
          <ac:chgData name="BIGOT Justine" userId="a28e7d22-458f-4fcb-b12f-c460906d0532" providerId="ADAL" clId="{C720BF3C-7A82-4EBE-A51F-ACC2BC662E0E}" dt="2023-11-02T13:04:25.575" v="349"/>
          <ac:grpSpMkLst>
            <pc:docMk/>
            <pc:sldMk cId="568874862" sldId="1287"/>
            <ac:grpSpMk id="8" creationId="{C291534F-F809-DFC9-4F4C-60EAF6978B5C}"/>
          </ac:grpSpMkLst>
        </pc:grpChg>
        <pc:grpChg chg="del">
          <ac:chgData name="BIGOT Justine" userId="a28e7d22-458f-4fcb-b12f-c460906d0532" providerId="ADAL" clId="{C720BF3C-7A82-4EBE-A51F-ACC2BC662E0E}" dt="2023-11-02T13:04:25.242" v="348" actId="478"/>
          <ac:grpSpMkLst>
            <pc:docMk/>
            <pc:sldMk cId="568874862" sldId="1287"/>
            <ac:grpSpMk id="28" creationId="{538DECB2-A2C6-D474-AF26-25839DF373B2}"/>
          </ac:grpSpMkLst>
        </pc:grpChg>
        <pc:picChg chg="add mod">
          <ac:chgData name="BIGOT Justine" userId="a28e7d22-458f-4fcb-b12f-c460906d0532" providerId="ADAL" clId="{C720BF3C-7A82-4EBE-A51F-ACC2BC662E0E}" dt="2023-11-02T12:53:27.206" v="113" actId="1076"/>
          <ac:picMkLst>
            <pc:docMk/>
            <pc:sldMk cId="568874862" sldId="1287"/>
            <ac:picMk id="7" creationId="{6440E57C-9462-F100-0E6A-22EA2709DB48}"/>
          </ac:picMkLst>
        </pc:picChg>
      </pc:sldChg>
      <pc:sldChg chg="addSp delSp modSp mod">
        <pc:chgData name="BIGOT Justine" userId="a28e7d22-458f-4fcb-b12f-c460906d0532" providerId="ADAL" clId="{C720BF3C-7A82-4EBE-A51F-ACC2BC662E0E}" dt="2023-11-02T13:12:09.791" v="487" actId="1036"/>
        <pc:sldMkLst>
          <pc:docMk/>
          <pc:sldMk cId="2234501493" sldId="1289"/>
        </pc:sldMkLst>
        <pc:spChg chg="mod">
          <ac:chgData name="BIGOT Justine" userId="a28e7d22-458f-4fcb-b12f-c460906d0532" providerId="ADAL" clId="{C720BF3C-7A82-4EBE-A51F-ACC2BC662E0E}" dt="2023-11-02T12:57:38.029" v="132" actId="1076"/>
          <ac:spMkLst>
            <pc:docMk/>
            <pc:sldMk cId="2234501493" sldId="1289"/>
            <ac:spMk id="2" creationId="{B4A9EF37-4FA5-ECF2-6F4C-0FD71C32506D}"/>
          </ac:spMkLst>
        </pc:spChg>
        <pc:spChg chg="add del mod">
          <ac:chgData name="BIGOT Justine" userId="a28e7d22-458f-4fcb-b12f-c460906d0532" providerId="ADAL" clId="{C720BF3C-7A82-4EBE-A51F-ACC2BC662E0E}" dt="2023-11-02T12:55:46.927" v="117" actId="478"/>
          <ac:spMkLst>
            <pc:docMk/>
            <pc:sldMk cId="2234501493" sldId="1289"/>
            <ac:spMk id="3" creationId="{AEBDB6B0-88BA-791D-927E-B7252479D9BD}"/>
          </ac:spMkLst>
        </pc:spChg>
        <pc:spChg chg="mod">
          <ac:chgData name="BIGOT Justine" userId="a28e7d22-458f-4fcb-b12f-c460906d0532" providerId="ADAL" clId="{C720BF3C-7A82-4EBE-A51F-ACC2BC662E0E}" dt="2023-11-02T13:12:09.791" v="487" actId="1036"/>
          <ac:spMkLst>
            <pc:docMk/>
            <pc:sldMk cId="2234501493" sldId="1289"/>
            <ac:spMk id="5" creationId="{A93A6FE2-CBF9-D7EA-C67C-6F96AB70B953}"/>
          </ac:spMkLst>
        </pc:spChg>
        <pc:spChg chg="add del mod topLvl">
          <ac:chgData name="BIGOT Justine" userId="a28e7d22-458f-4fcb-b12f-c460906d0532" providerId="ADAL" clId="{C720BF3C-7A82-4EBE-A51F-ACC2BC662E0E}" dt="2023-11-02T12:57:44.357" v="134" actId="478"/>
          <ac:spMkLst>
            <pc:docMk/>
            <pc:sldMk cId="2234501493" sldId="1289"/>
            <ac:spMk id="6" creationId="{D218FE04-8311-427F-8F14-9218FCD3D5D9}"/>
          </ac:spMkLst>
        </pc:spChg>
        <pc:spChg chg="add del mod ord topLvl">
          <ac:chgData name="BIGOT Justine" userId="a28e7d22-458f-4fcb-b12f-c460906d0532" providerId="ADAL" clId="{C720BF3C-7A82-4EBE-A51F-ACC2BC662E0E}" dt="2023-11-02T12:58:06.415" v="142" actId="164"/>
          <ac:spMkLst>
            <pc:docMk/>
            <pc:sldMk cId="2234501493" sldId="1289"/>
            <ac:spMk id="10" creationId="{F850284F-68FD-7DD9-5B0E-AF53A9A01E54}"/>
          </ac:spMkLst>
        </pc:spChg>
        <pc:spChg chg="del mod">
          <ac:chgData name="BIGOT Justine" userId="a28e7d22-458f-4fcb-b12f-c460906d0532" providerId="ADAL" clId="{C720BF3C-7A82-4EBE-A51F-ACC2BC662E0E}" dt="2023-11-02T12:56:08.814" v="121" actId="478"/>
          <ac:spMkLst>
            <pc:docMk/>
            <pc:sldMk cId="2234501493" sldId="1289"/>
            <ac:spMk id="11" creationId="{D747733C-E082-C5CE-D178-CC45D1AB0245}"/>
          </ac:spMkLst>
        </pc:spChg>
        <pc:spChg chg="mod ord topLvl">
          <ac:chgData name="BIGOT Justine" userId="a28e7d22-458f-4fcb-b12f-c460906d0532" providerId="ADAL" clId="{C720BF3C-7A82-4EBE-A51F-ACC2BC662E0E}" dt="2023-11-02T12:58:06.415" v="142" actId="164"/>
          <ac:spMkLst>
            <pc:docMk/>
            <pc:sldMk cId="2234501493" sldId="1289"/>
            <ac:spMk id="12" creationId="{931BB6F1-2379-DCA1-38C2-F2C54324B67E}"/>
          </ac:spMkLst>
        </pc:spChg>
        <pc:spChg chg="mod ord topLvl">
          <ac:chgData name="BIGOT Justine" userId="a28e7d22-458f-4fcb-b12f-c460906d0532" providerId="ADAL" clId="{C720BF3C-7A82-4EBE-A51F-ACC2BC662E0E}" dt="2023-11-02T12:58:06.415" v="142" actId="164"/>
          <ac:spMkLst>
            <pc:docMk/>
            <pc:sldMk cId="2234501493" sldId="1289"/>
            <ac:spMk id="13" creationId="{C7B0DBCA-AFCC-9C36-C00B-61EADBA6A496}"/>
          </ac:spMkLst>
        </pc:spChg>
        <pc:spChg chg="add mod ord">
          <ac:chgData name="BIGOT Justine" userId="a28e7d22-458f-4fcb-b12f-c460906d0532" providerId="ADAL" clId="{C720BF3C-7A82-4EBE-A51F-ACC2BC662E0E}" dt="2023-11-02T12:58:06.415" v="142" actId="164"/>
          <ac:spMkLst>
            <pc:docMk/>
            <pc:sldMk cId="2234501493" sldId="1289"/>
            <ac:spMk id="14" creationId="{0B396C6E-1F7D-CE72-40FD-ECEDE3B65856}"/>
          </ac:spMkLst>
        </pc:spChg>
        <pc:grpChg chg="add del mod">
          <ac:chgData name="BIGOT Justine" userId="a28e7d22-458f-4fcb-b12f-c460906d0532" providerId="ADAL" clId="{C720BF3C-7A82-4EBE-A51F-ACC2BC662E0E}" dt="2023-11-02T12:57:42.133" v="133" actId="165"/>
          <ac:grpSpMkLst>
            <pc:docMk/>
            <pc:sldMk cId="2234501493" sldId="1289"/>
            <ac:grpSpMk id="8" creationId="{3D04FA7F-2934-55DE-2CDB-E3C82E7F2C72}"/>
          </ac:grpSpMkLst>
        </pc:grpChg>
        <pc:grpChg chg="del mod topLvl">
          <ac:chgData name="BIGOT Justine" userId="a28e7d22-458f-4fcb-b12f-c460906d0532" providerId="ADAL" clId="{C720BF3C-7A82-4EBE-A51F-ACC2BC662E0E}" dt="2023-11-02T12:57:51.130" v="137" actId="165"/>
          <ac:grpSpMkLst>
            <pc:docMk/>
            <pc:sldMk cId="2234501493" sldId="1289"/>
            <ac:grpSpMk id="9" creationId="{22ECFD85-11BC-0EDE-7345-BD44E4DAF508}"/>
          </ac:grpSpMkLst>
        </pc:grpChg>
        <pc:grpChg chg="add mod">
          <ac:chgData name="BIGOT Justine" userId="a28e7d22-458f-4fcb-b12f-c460906d0532" providerId="ADAL" clId="{C720BF3C-7A82-4EBE-A51F-ACC2BC662E0E}" dt="2023-11-02T12:58:06.415" v="142" actId="164"/>
          <ac:grpSpMkLst>
            <pc:docMk/>
            <pc:sldMk cId="2234501493" sldId="1289"/>
            <ac:grpSpMk id="17" creationId="{EF679942-0A81-5AAF-28FE-BE4F5A4F51D1}"/>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EA0F6AC-A3DB-B588-8404-7C685AA314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8B57186-AC39-0307-6DC7-906D7BE1B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FA5E54-DD09-49CF-8048-630010BF5EBF}" type="datetimeFigureOut">
              <a:rPr lang="fr-FR" smtClean="0"/>
              <a:t>21/11/2023</a:t>
            </a:fld>
            <a:endParaRPr lang="fr-FR"/>
          </a:p>
        </p:txBody>
      </p:sp>
      <p:sp>
        <p:nvSpPr>
          <p:cNvPr id="4" name="Espace réservé du pied de page 3">
            <a:extLst>
              <a:ext uri="{FF2B5EF4-FFF2-40B4-BE49-F238E27FC236}">
                <a16:creationId xmlns:a16="http://schemas.microsoft.com/office/drawing/2014/main" id="{A8ED37AB-4548-4EC5-19AB-B3CB2A1EE0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3CC5564-C683-A3B9-B6D9-DF890272D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CEF7DF-1C4F-4B3E-AE65-557E0B706173}" type="slidenum">
              <a:rPr lang="fr-FR" smtClean="0"/>
              <a:t>‹N°›</a:t>
            </a:fld>
            <a:endParaRPr lang="fr-FR"/>
          </a:p>
        </p:txBody>
      </p:sp>
    </p:spTree>
    <p:extLst>
      <p:ext uri="{BB962C8B-B14F-4D97-AF65-F5344CB8AC3E}">
        <p14:creationId xmlns:p14="http://schemas.microsoft.com/office/powerpoint/2010/main" val="2193455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FC4EA-64A1-4A92-A70D-C1116418BF0E}" type="datetimeFigureOut">
              <a:rPr lang="fr-FR" smtClean="0"/>
              <a:t>21/11/2023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3435D-236D-4601-BF23-E4254A0BDC44}" type="slidenum">
              <a:rPr lang="fr-FR" smtClean="0"/>
              <a:t>‹N°›</a:t>
            </a:fld>
            <a:endParaRPr lang="fr-FR"/>
          </a:p>
        </p:txBody>
      </p:sp>
    </p:spTree>
    <p:extLst>
      <p:ext uri="{BB962C8B-B14F-4D97-AF65-F5344CB8AC3E}">
        <p14:creationId xmlns:p14="http://schemas.microsoft.com/office/powerpoint/2010/main" val="406237644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a:t>
            </a:fld>
            <a:endParaRPr lang="fr-FR"/>
          </a:p>
        </p:txBody>
      </p:sp>
    </p:spTree>
    <p:extLst>
      <p:ext uri="{BB962C8B-B14F-4D97-AF65-F5344CB8AC3E}">
        <p14:creationId xmlns:p14="http://schemas.microsoft.com/office/powerpoint/2010/main" val="393617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21</a:t>
            </a:fld>
            <a:endParaRPr lang="fr-FR"/>
          </a:p>
        </p:txBody>
      </p:sp>
    </p:spTree>
    <p:extLst>
      <p:ext uri="{BB962C8B-B14F-4D97-AF65-F5344CB8AC3E}">
        <p14:creationId xmlns:p14="http://schemas.microsoft.com/office/powerpoint/2010/main" val="53756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22</a:t>
            </a:fld>
            <a:endParaRPr lang="fr-FR"/>
          </a:p>
        </p:txBody>
      </p:sp>
    </p:spTree>
    <p:extLst>
      <p:ext uri="{BB962C8B-B14F-4D97-AF65-F5344CB8AC3E}">
        <p14:creationId xmlns:p14="http://schemas.microsoft.com/office/powerpoint/2010/main" val="84874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23</a:t>
            </a:fld>
            <a:endParaRPr lang="fr-FR"/>
          </a:p>
        </p:txBody>
      </p:sp>
    </p:spTree>
    <p:extLst>
      <p:ext uri="{BB962C8B-B14F-4D97-AF65-F5344CB8AC3E}">
        <p14:creationId xmlns:p14="http://schemas.microsoft.com/office/powerpoint/2010/main" val="128263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25</a:t>
            </a:fld>
            <a:endParaRPr lang="fr-FR"/>
          </a:p>
        </p:txBody>
      </p:sp>
    </p:spTree>
    <p:extLst>
      <p:ext uri="{BB962C8B-B14F-4D97-AF65-F5344CB8AC3E}">
        <p14:creationId xmlns:p14="http://schemas.microsoft.com/office/powerpoint/2010/main" val="407854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3</a:t>
            </a:fld>
            <a:endParaRPr lang="fr-FR"/>
          </a:p>
        </p:txBody>
      </p:sp>
    </p:spTree>
    <p:extLst>
      <p:ext uri="{BB962C8B-B14F-4D97-AF65-F5344CB8AC3E}">
        <p14:creationId xmlns:p14="http://schemas.microsoft.com/office/powerpoint/2010/main" val="2964168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5</a:t>
            </a:fld>
            <a:endParaRPr lang="fr-FR"/>
          </a:p>
        </p:txBody>
      </p:sp>
    </p:spTree>
    <p:extLst>
      <p:ext uri="{BB962C8B-B14F-4D97-AF65-F5344CB8AC3E}">
        <p14:creationId xmlns:p14="http://schemas.microsoft.com/office/powerpoint/2010/main" val="149806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6</a:t>
            </a:fld>
            <a:endParaRPr lang="fr-FR"/>
          </a:p>
        </p:txBody>
      </p:sp>
    </p:spTree>
    <p:extLst>
      <p:ext uri="{BB962C8B-B14F-4D97-AF65-F5344CB8AC3E}">
        <p14:creationId xmlns:p14="http://schemas.microsoft.com/office/powerpoint/2010/main" val="348557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7</a:t>
            </a:fld>
            <a:endParaRPr lang="fr-FR"/>
          </a:p>
        </p:txBody>
      </p:sp>
    </p:spTree>
    <p:extLst>
      <p:ext uri="{BB962C8B-B14F-4D97-AF65-F5344CB8AC3E}">
        <p14:creationId xmlns:p14="http://schemas.microsoft.com/office/powerpoint/2010/main" val="306406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9</a:t>
            </a:fld>
            <a:endParaRPr lang="fr-FR"/>
          </a:p>
        </p:txBody>
      </p:sp>
    </p:spTree>
    <p:extLst>
      <p:ext uri="{BB962C8B-B14F-4D97-AF65-F5344CB8AC3E}">
        <p14:creationId xmlns:p14="http://schemas.microsoft.com/office/powerpoint/2010/main" val="3323389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43435D-236D-4601-BF23-E4254A0BDC44}"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90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18</a:t>
            </a:fld>
            <a:endParaRPr lang="fr-FR"/>
          </a:p>
        </p:txBody>
      </p:sp>
    </p:spTree>
    <p:extLst>
      <p:ext uri="{BB962C8B-B14F-4D97-AF65-F5344CB8AC3E}">
        <p14:creationId xmlns:p14="http://schemas.microsoft.com/office/powerpoint/2010/main" val="415399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F43435D-236D-4601-BF23-E4254A0BDC44}" type="slidenum">
              <a:rPr lang="fr-FR" smtClean="0"/>
              <a:t>20</a:t>
            </a:fld>
            <a:endParaRPr lang="fr-FR"/>
          </a:p>
        </p:txBody>
      </p:sp>
    </p:spTree>
    <p:extLst>
      <p:ext uri="{BB962C8B-B14F-4D97-AF65-F5344CB8AC3E}">
        <p14:creationId xmlns:p14="http://schemas.microsoft.com/office/powerpoint/2010/main" val="681448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2.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2.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résentation 1">
    <p:spTree>
      <p:nvGrpSpPr>
        <p:cNvPr id="1" name=""/>
        <p:cNvGrpSpPr/>
        <p:nvPr/>
      </p:nvGrpSpPr>
      <p:grpSpPr>
        <a:xfrm>
          <a:off x="0" y="0"/>
          <a:ext cx="0" cy="0"/>
          <a:chOff x="0" y="0"/>
          <a:chExt cx="0" cy="0"/>
        </a:xfrm>
      </p:grpSpPr>
      <p:pic>
        <p:nvPicPr>
          <p:cNvPr id="5" name="Image 4" descr="Une image contenant personne, gens&#10;&#10;Description générée automatiquement">
            <a:extLst>
              <a:ext uri="{FF2B5EF4-FFF2-40B4-BE49-F238E27FC236}">
                <a16:creationId xmlns:a16="http://schemas.microsoft.com/office/drawing/2014/main" id="{844BA6F1-7CEF-AA26-FC79-77C74A914A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999"/>
          <a:stretch/>
        </p:blipFill>
        <p:spPr>
          <a:xfrm>
            <a:off x="-45396" y="0"/>
            <a:ext cx="4474989"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6"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lstStyle>
            <a:lvl1pPr algn="l">
              <a:lnSpc>
                <a:spcPct val="80000"/>
              </a:lnSpc>
              <a:defRPr sz="3600" b="1">
                <a:solidFill>
                  <a:schemeClr val="accent1"/>
                </a:solidFill>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522000"/>
          </a:xfrm>
        </p:spPr>
        <p:txBody>
          <a:bodyPr wrap="square">
            <a:spAutoFit/>
          </a:bodyPr>
          <a:lstStyle>
            <a:lvl1pPr marL="0" indent="0" algn="l">
              <a:buNone/>
              <a:defRPr sz="17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pic>
        <p:nvPicPr>
          <p:cNvPr id="7" name="Image 6" descr="Une image contenant lumière, guitare&#10;&#10;Description générée automatiquement">
            <a:extLst>
              <a:ext uri="{FF2B5EF4-FFF2-40B4-BE49-F238E27FC236}">
                <a16:creationId xmlns:a16="http://schemas.microsoft.com/office/drawing/2014/main" id="{B50FD768-4C9E-F92A-E23F-A3AA768DCC09}"/>
              </a:ext>
            </a:extLst>
          </p:cNvPr>
          <p:cNvPicPr>
            <a:picLocks noChangeAspect="1"/>
          </p:cNvPicPr>
          <p:nvPr userDrawn="1"/>
        </p:nvPicPr>
        <p:blipFill>
          <a:blip r:embed="rId4"/>
          <a:stretch>
            <a:fillRect/>
          </a:stretch>
        </p:blipFill>
        <p:spPr>
          <a:xfrm>
            <a:off x="827638" y="3712709"/>
            <a:ext cx="1124778" cy="1142307"/>
          </a:xfrm>
          <a:prstGeom prst="rect">
            <a:avLst/>
          </a:prstGeom>
        </p:spPr>
      </p:pic>
    </p:spTree>
    <p:extLst>
      <p:ext uri="{BB962C8B-B14F-4D97-AF65-F5344CB8AC3E}">
        <p14:creationId xmlns:p14="http://schemas.microsoft.com/office/powerpoint/2010/main" val="133507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sp>
        <p:nvSpPr>
          <p:cNvPr id="11" name="object 11">
            <a:extLst>
              <a:ext uri="{FF2B5EF4-FFF2-40B4-BE49-F238E27FC236}">
                <a16:creationId xmlns:a16="http://schemas.microsoft.com/office/drawing/2014/main" id="{3F20B9CF-C0DD-1B51-A56D-6A57C2984CA2}"/>
              </a:ext>
            </a:extLst>
          </p:cNvPr>
          <p:cNvSpPr/>
          <p:nvPr userDrawn="1"/>
        </p:nvSpPr>
        <p:spPr>
          <a:xfrm rot="16200000">
            <a:off x="6532397" y="4108711"/>
            <a:ext cx="931581" cy="113799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457189" fontAlgn="base">
              <a:spcBef>
                <a:spcPct val="0"/>
              </a:spcBef>
              <a:spcAft>
                <a:spcPct val="0"/>
              </a:spcAft>
            </a:pPr>
            <a:endParaRPr sz="1800">
              <a:solidFill>
                <a:prstClr val="black"/>
              </a:solidFill>
              <a:latin typeface="Calibri" pitchFamily="34" charset="0"/>
              <a:ea typeface="MS PGothic" pitchFamily="34" charset="-128"/>
            </a:endParaRPr>
          </a:p>
        </p:txBody>
      </p:sp>
      <p:sp>
        <p:nvSpPr>
          <p:cNvPr id="10" name="object 6">
            <a:extLst>
              <a:ext uri="{FF2B5EF4-FFF2-40B4-BE49-F238E27FC236}">
                <a16:creationId xmlns:a16="http://schemas.microsoft.com/office/drawing/2014/main" id="{FA05ABEB-9CED-522C-2FA1-012D231226E8}"/>
              </a:ext>
            </a:extLst>
          </p:cNvPr>
          <p:cNvSpPr/>
          <p:nvPr userDrawn="1"/>
        </p:nvSpPr>
        <p:spPr>
          <a:xfrm rot="10800000">
            <a:off x="4701042" y="423332"/>
            <a:ext cx="1387701" cy="47692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457189" fontAlgn="base">
              <a:spcBef>
                <a:spcPct val="0"/>
              </a:spcBef>
              <a:spcAft>
                <a:spcPct val="0"/>
              </a:spcAft>
            </a:pPr>
            <a:endParaRPr sz="1800">
              <a:solidFill>
                <a:prstClr val="black"/>
              </a:solidFill>
              <a:latin typeface="Calibri" pitchFamily="34" charset="0"/>
              <a:ea typeface="MS PGothic" pitchFamily="34" charset="-128"/>
            </a:endParaRPr>
          </a:p>
        </p:txBody>
      </p:sp>
      <p:pic>
        <p:nvPicPr>
          <p:cNvPr id="9" name="Image 8" descr="Une image contenant texte, orange, brillant&#10;&#10;Description générée automatiquement">
            <a:extLst>
              <a:ext uri="{FF2B5EF4-FFF2-40B4-BE49-F238E27FC236}">
                <a16:creationId xmlns:a16="http://schemas.microsoft.com/office/drawing/2014/main" id="{C0B67497-D5D6-211A-4AC5-25ADB48611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7358232">
            <a:off x="865772" y="2191344"/>
            <a:ext cx="2929304" cy="3206817"/>
          </a:xfrm>
          <a:prstGeom prst="rect">
            <a:avLst/>
          </a:prstGeom>
        </p:spPr>
      </p:pic>
      <p:sp>
        <p:nvSpPr>
          <p:cNvPr id="2" name="Title 1"/>
          <p:cNvSpPr>
            <a:spLocks noGrp="1"/>
          </p:cNvSpPr>
          <p:nvPr>
            <p:ph type="title" hasCustomPrompt="1"/>
          </p:nvPr>
        </p:nvSpPr>
        <p:spPr>
          <a:xfrm>
            <a:off x="180000" y="54000"/>
            <a:ext cx="8295736" cy="369332"/>
          </a:xfrm>
        </p:spPr>
        <p:txBody>
          <a:bodyPr wrap="square">
            <a:spAutoFit/>
          </a:bodyPr>
          <a:lstStyle>
            <a:lvl1pPr>
              <a:lnSpc>
                <a:spcPct val="100000"/>
              </a:lnSpc>
              <a:defRPr sz="2400" b="1">
                <a:solidFill>
                  <a:schemeClr val="accent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sp>
        <p:nvSpPr>
          <p:cNvPr id="3" name="Rectangle 2">
            <a:extLst>
              <a:ext uri="{FF2B5EF4-FFF2-40B4-BE49-F238E27FC236}">
                <a16:creationId xmlns:a16="http://schemas.microsoft.com/office/drawing/2014/main" id="{64E0AFB3-A6E0-7E98-00DA-8CFCCBF7C845}"/>
              </a:ext>
            </a:extLst>
          </p:cNvPr>
          <p:cNvSpPr/>
          <p:nvPr userDrawn="1"/>
        </p:nvSpPr>
        <p:spPr>
          <a:xfrm>
            <a:off x="288000" y="763218"/>
            <a:ext cx="4154958" cy="39103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endParaRPr lang="fr-FR" sz="1200" i="1"/>
          </a:p>
        </p:txBody>
      </p:sp>
      <p:sp>
        <p:nvSpPr>
          <p:cNvPr id="4" name="Rectangle 3">
            <a:extLst>
              <a:ext uri="{FF2B5EF4-FFF2-40B4-BE49-F238E27FC236}">
                <a16:creationId xmlns:a16="http://schemas.microsoft.com/office/drawing/2014/main" id="{B3070790-0F65-DA01-529D-3348A773858E}"/>
              </a:ext>
            </a:extLst>
          </p:cNvPr>
          <p:cNvSpPr/>
          <p:nvPr userDrawn="1"/>
        </p:nvSpPr>
        <p:spPr>
          <a:xfrm>
            <a:off x="4701042" y="763218"/>
            <a:ext cx="4154958" cy="391038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endParaRPr lang="fr-FR" sz="1200" i="1"/>
          </a:p>
        </p:txBody>
      </p:sp>
      <p:cxnSp>
        <p:nvCxnSpPr>
          <p:cNvPr id="5" name="Connecteur droit 4">
            <a:extLst>
              <a:ext uri="{FF2B5EF4-FFF2-40B4-BE49-F238E27FC236}">
                <a16:creationId xmlns:a16="http://schemas.microsoft.com/office/drawing/2014/main" id="{1D1E9E83-9E5E-4D7E-46AD-AAF4CE006B2E}"/>
              </a:ext>
            </a:extLst>
          </p:cNvPr>
          <p:cNvCxnSpPr/>
          <p:nvPr userDrawn="1"/>
        </p:nvCxnSpPr>
        <p:spPr>
          <a:xfrm>
            <a:off x="180000" y="544656"/>
            <a:ext cx="1385455"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object 10">
            <a:extLst>
              <a:ext uri="{FF2B5EF4-FFF2-40B4-BE49-F238E27FC236}">
                <a16:creationId xmlns:a16="http://schemas.microsoft.com/office/drawing/2014/main" id="{B82529EA-46B4-720E-8BAC-4D32A9EC542A}"/>
              </a:ext>
            </a:extLst>
          </p:cNvPr>
          <p:cNvSpPr/>
          <p:nvPr userDrawn="1"/>
        </p:nvSpPr>
        <p:spPr>
          <a:xfrm rot="10800000">
            <a:off x="8124018" y="1"/>
            <a:ext cx="1027126" cy="6022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457189" fontAlgn="base">
              <a:spcBef>
                <a:spcPct val="0"/>
              </a:spcBef>
              <a:spcAft>
                <a:spcPct val="0"/>
              </a:spcAft>
            </a:pPr>
            <a:endParaRPr sz="1800">
              <a:solidFill>
                <a:prstClr val="black"/>
              </a:solidFill>
              <a:latin typeface="Calibri" pitchFamily="34" charset="0"/>
              <a:ea typeface="MS PGothic" pitchFamily="34" charset="-128"/>
            </a:endParaRPr>
          </a:p>
        </p:txBody>
      </p:sp>
      <p:pic>
        <p:nvPicPr>
          <p:cNvPr id="7" name="Image 6">
            <a:hlinkClick r:id="rId6" action="ppaction://hlinksldjump"/>
            <a:extLst>
              <a:ext uri="{FF2B5EF4-FFF2-40B4-BE49-F238E27FC236}">
                <a16:creationId xmlns:a16="http://schemas.microsoft.com/office/drawing/2014/main" id="{00D86034-A552-56B6-A7BF-A57D06F1068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146763" y="-107498"/>
            <a:ext cx="817237" cy="817237"/>
          </a:xfrm>
          <a:prstGeom prst="rect">
            <a:avLst/>
          </a:prstGeom>
        </p:spPr>
      </p:pic>
    </p:spTree>
    <p:extLst>
      <p:ext uri="{BB962C8B-B14F-4D97-AF65-F5344CB8AC3E}">
        <p14:creationId xmlns:p14="http://schemas.microsoft.com/office/powerpoint/2010/main" val="27935818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partie 0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94514" y="2100515"/>
            <a:ext cx="3381222" cy="369332"/>
          </a:xfrm>
        </p:spPr>
        <p:txBody>
          <a:bodyPr wrap="square">
            <a:spAutoFit/>
          </a:bodyPr>
          <a:lstStyle>
            <a:lvl1pPr>
              <a:lnSpc>
                <a:spcPct val="100000"/>
              </a:lnSpc>
              <a:defRPr sz="2400" b="1">
                <a:solidFill>
                  <a:schemeClr val="accent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grpSp>
        <p:nvGrpSpPr>
          <p:cNvPr id="4" name="Groupe 3">
            <a:extLst>
              <a:ext uri="{FF2B5EF4-FFF2-40B4-BE49-F238E27FC236}">
                <a16:creationId xmlns:a16="http://schemas.microsoft.com/office/drawing/2014/main" id="{44A84A20-617F-896A-C55E-4D83A5DB90A8}"/>
              </a:ext>
            </a:extLst>
          </p:cNvPr>
          <p:cNvGrpSpPr/>
          <p:nvPr userDrawn="1"/>
        </p:nvGrpSpPr>
        <p:grpSpPr>
          <a:xfrm>
            <a:off x="38100" y="4641646"/>
            <a:ext cx="2357792" cy="501854"/>
            <a:chOff x="4488872" y="4426424"/>
            <a:chExt cx="2906044" cy="618549"/>
          </a:xfrm>
        </p:grpSpPr>
        <p:pic>
          <p:nvPicPr>
            <p:cNvPr id="12" name="Image 11">
              <a:extLst>
                <a:ext uri="{FF2B5EF4-FFF2-40B4-BE49-F238E27FC236}">
                  <a16:creationId xmlns:a16="http://schemas.microsoft.com/office/drawing/2014/main" id="{4C77483D-2A6E-601C-48A9-9EF24E1AEC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13" name="Image 12">
              <a:extLst>
                <a:ext uri="{FF2B5EF4-FFF2-40B4-BE49-F238E27FC236}">
                  <a16:creationId xmlns:a16="http://schemas.microsoft.com/office/drawing/2014/main" id="{0171B8A3-8BFE-7D9B-6B77-E1D725E914DD}"/>
                </a:ext>
              </a:extLst>
            </p:cNvPr>
            <p:cNvPicPr>
              <a:picLocks noChangeAspect="1"/>
            </p:cNvPicPr>
            <p:nvPr/>
          </p:nvPicPr>
          <p:blipFill rotWithShape="1">
            <a:blip r:embed="rId3"/>
            <a:srcRect l="10708" r="17007"/>
            <a:stretch/>
          </p:blipFill>
          <p:spPr>
            <a:xfrm>
              <a:off x="5285510" y="4590085"/>
              <a:ext cx="2109406" cy="316506"/>
            </a:xfrm>
            <a:prstGeom prst="rect">
              <a:avLst/>
            </a:prstGeom>
          </p:spPr>
        </p:pic>
      </p:grpSp>
      <p:sp>
        <p:nvSpPr>
          <p:cNvPr id="3" name="Rectangle 2">
            <a:extLst>
              <a:ext uri="{FF2B5EF4-FFF2-40B4-BE49-F238E27FC236}">
                <a16:creationId xmlns:a16="http://schemas.microsoft.com/office/drawing/2014/main" id="{4F4F3AFD-3585-14DF-632F-11475A5EB75D}"/>
              </a:ext>
            </a:extLst>
          </p:cNvPr>
          <p:cNvSpPr/>
          <p:nvPr userDrawn="1"/>
        </p:nvSpPr>
        <p:spPr>
          <a:xfrm>
            <a:off x="8586138" y="0"/>
            <a:ext cx="562302"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79884E6-7D76-79D6-D61C-E44C57B4CD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8317" y="-25759"/>
            <a:ext cx="502703" cy="501854"/>
          </a:xfrm>
          <a:prstGeom prst="rect">
            <a:avLst/>
          </a:prstGeom>
        </p:spPr>
      </p:pic>
      <p:sp>
        <p:nvSpPr>
          <p:cNvPr id="6" name="Rectangle 5">
            <a:hlinkClick r:id="rId5" action="ppaction://hlinksldjump"/>
            <a:extLst>
              <a:ext uri="{FF2B5EF4-FFF2-40B4-BE49-F238E27FC236}">
                <a16:creationId xmlns:a16="http://schemas.microsoft.com/office/drawing/2014/main" id="{389DEE25-B1FD-08E9-7874-61D19759FC9F}"/>
              </a:ext>
            </a:extLst>
          </p:cNvPr>
          <p:cNvSpPr/>
          <p:nvPr userDrawn="1"/>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906596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 + Contacts ">
    <p:spTree>
      <p:nvGrpSpPr>
        <p:cNvPr id="1" name=""/>
        <p:cNvGrpSpPr/>
        <p:nvPr/>
      </p:nvGrpSpPr>
      <p:grpSpPr>
        <a:xfrm>
          <a:off x="0" y="0"/>
          <a:ext cx="0" cy="0"/>
          <a:chOff x="0" y="0"/>
          <a:chExt cx="0" cy="0"/>
        </a:xfrm>
      </p:grpSpPr>
      <p:pic>
        <p:nvPicPr>
          <p:cNvPr id="3" name="Image 2" descr="Une image contenant assis, fleur, table, tenant&#10;&#10;Description générée automatiquement">
            <a:extLst>
              <a:ext uri="{FF2B5EF4-FFF2-40B4-BE49-F238E27FC236}">
                <a16:creationId xmlns:a16="http://schemas.microsoft.com/office/drawing/2014/main" id="{405A5B56-4B1D-0611-C5ED-4644ACAC2A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 y="0"/>
            <a:ext cx="9136766" cy="5143500"/>
          </a:xfrm>
          <a:prstGeom prst="rect">
            <a:avLst/>
          </a:prstGeom>
        </p:spPr>
      </p:pic>
      <p:sp>
        <p:nvSpPr>
          <p:cNvPr id="2" name="Title 1"/>
          <p:cNvSpPr>
            <a:spLocks noGrp="1"/>
          </p:cNvSpPr>
          <p:nvPr>
            <p:ph type="title" hasCustomPrompt="1"/>
          </p:nvPr>
        </p:nvSpPr>
        <p:spPr>
          <a:xfrm>
            <a:off x="5094514" y="1686858"/>
            <a:ext cx="3381222" cy="369332"/>
          </a:xfrm>
        </p:spPr>
        <p:txBody>
          <a:bodyPr wrap="square">
            <a:spAutoFit/>
          </a:bodyPr>
          <a:lstStyle>
            <a:lvl1pPr>
              <a:lnSpc>
                <a:spcPct val="100000"/>
              </a:lnSpc>
              <a:defRPr sz="2400" b="1">
                <a:solidFill>
                  <a:schemeClr val="accent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sp>
        <p:nvSpPr>
          <p:cNvPr id="4" name="Rectangle 3">
            <a:extLst>
              <a:ext uri="{FF2B5EF4-FFF2-40B4-BE49-F238E27FC236}">
                <a16:creationId xmlns:a16="http://schemas.microsoft.com/office/drawing/2014/main" id="{45829B72-0894-C0AF-D58A-F00756033957}"/>
              </a:ext>
            </a:extLst>
          </p:cNvPr>
          <p:cNvSpPr/>
          <p:nvPr userDrawn="1"/>
        </p:nvSpPr>
        <p:spPr>
          <a:xfrm>
            <a:off x="8586138" y="0"/>
            <a:ext cx="562302"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C12502-8F58-A63D-9951-5C5D4484D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8317" y="-25759"/>
            <a:ext cx="502703" cy="501854"/>
          </a:xfrm>
          <a:prstGeom prst="rect">
            <a:avLst/>
          </a:prstGeom>
        </p:spPr>
      </p:pic>
      <p:sp>
        <p:nvSpPr>
          <p:cNvPr id="6" name="Rectangle 5">
            <a:hlinkClick r:id="rId4" action="ppaction://hlinksldjump"/>
            <a:extLst>
              <a:ext uri="{FF2B5EF4-FFF2-40B4-BE49-F238E27FC236}">
                <a16:creationId xmlns:a16="http://schemas.microsoft.com/office/drawing/2014/main" id="{7B5651FB-3867-6A01-8E5E-299DA3D0554A}"/>
              </a:ext>
            </a:extLst>
          </p:cNvPr>
          <p:cNvSpPr/>
          <p:nvPr userDrawn="1"/>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9513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 ST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200" y="112275"/>
            <a:ext cx="8695785" cy="353302"/>
          </a:xfrm>
        </p:spPr>
        <p:txBody>
          <a:bodyPr wrap="square">
            <a:spAutoFit/>
          </a:bodyPr>
          <a:lstStyle>
            <a:lvl1pPr>
              <a:defRPr sz="2800">
                <a:solidFill>
                  <a:schemeClr val="accent1"/>
                </a:solidFill>
              </a:defRPr>
            </a:lvl1pPr>
          </a:lstStyle>
          <a:p>
            <a:r>
              <a:rPr lang="en-US" altLang="fr-FR" err="1"/>
              <a:t>Titre</a:t>
            </a:r>
            <a:r>
              <a:rPr lang="en-US" altLang="fr-FR"/>
              <a:t> de la slide</a:t>
            </a:r>
            <a:endParaRPr lang="en-US"/>
          </a:p>
        </p:txBody>
      </p:sp>
      <p:pic>
        <p:nvPicPr>
          <p:cNvPr id="6" name="Image 1">
            <a:extLst>
              <a:ext uri="{FF2B5EF4-FFF2-40B4-BE49-F238E27FC236}">
                <a16:creationId xmlns:a16="http://schemas.microsoft.com/office/drawing/2014/main" id="{AB34F0F6-F57A-41DD-A9A1-38E2D69FBE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8217207" y="4646829"/>
            <a:ext cx="929663" cy="50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smtClean="0"/>
              <a:pPr algn="ctr"/>
              <a:t>‹N°›</a:t>
            </a:fld>
            <a:endParaRPr lang="en-US" altLang="fr-FR" sz="800"/>
          </a:p>
        </p:txBody>
      </p:sp>
      <p:grpSp>
        <p:nvGrpSpPr>
          <p:cNvPr id="4" name="Groupe 3">
            <a:extLst>
              <a:ext uri="{FF2B5EF4-FFF2-40B4-BE49-F238E27FC236}">
                <a16:creationId xmlns:a16="http://schemas.microsoft.com/office/drawing/2014/main" id="{44A84A20-617F-896A-C55E-4D83A5DB90A8}"/>
              </a:ext>
            </a:extLst>
          </p:cNvPr>
          <p:cNvGrpSpPr/>
          <p:nvPr userDrawn="1"/>
        </p:nvGrpSpPr>
        <p:grpSpPr>
          <a:xfrm>
            <a:off x="0" y="4641646"/>
            <a:ext cx="2357792" cy="501854"/>
            <a:chOff x="4488872" y="4426424"/>
            <a:chExt cx="2906044" cy="618549"/>
          </a:xfrm>
        </p:grpSpPr>
        <p:pic>
          <p:nvPicPr>
            <p:cNvPr id="12" name="Image 11">
              <a:extLst>
                <a:ext uri="{FF2B5EF4-FFF2-40B4-BE49-F238E27FC236}">
                  <a16:creationId xmlns:a16="http://schemas.microsoft.com/office/drawing/2014/main" id="{4C77483D-2A6E-601C-48A9-9EF24E1AE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13" name="Image 12">
              <a:extLst>
                <a:ext uri="{FF2B5EF4-FFF2-40B4-BE49-F238E27FC236}">
                  <a16:creationId xmlns:a16="http://schemas.microsoft.com/office/drawing/2014/main" id="{0171B8A3-8BFE-7D9B-6B77-E1D725E914DD}"/>
                </a:ext>
              </a:extLst>
            </p:cNvPr>
            <p:cNvPicPr>
              <a:picLocks noChangeAspect="1"/>
            </p:cNvPicPr>
            <p:nvPr/>
          </p:nvPicPr>
          <p:blipFill rotWithShape="1">
            <a:blip r:embed="rId4"/>
            <a:srcRect l="10708" r="17007"/>
            <a:stretch/>
          </p:blipFill>
          <p:spPr>
            <a:xfrm>
              <a:off x="5285510" y="4590085"/>
              <a:ext cx="2109406" cy="316506"/>
            </a:xfrm>
            <a:prstGeom prst="rect">
              <a:avLst/>
            </a:prstGeom>
          </p:spPr>
        </p:pic>
      </p:grpSp>
      <p:sp>
        <p:nvSpPr>
          <p:cNvPr id="15" name="Espace réservé du texte 14">
            <a:extLst>
              <a:ext uri="{FF2B5EF4-FFF2-40B4-BE49-F238E27FC236}">
                <a16:creationId xmlns:a16="http://schemas.microsoft.com/office/drawing/2014/main" id="{7AACBC07-4B67-6275-D2CC-20E8D47C7133}"/>
              </a:ext>
            </a:extLst>
          </p:cNvPr>
          <p:cNvSpPr>
            <a:spLocks noGrp="1"/>
          </p:cNvSpPr>
          <p:nvPr>
            <p:ph type="body" sz="quarter" idx="10"/>
          </p:nvPr>
        </p:nvSpPr>
        <p:spPr>
          <a:xfrm>
            <a:off x="144463" y="579438"/>
            <a:ext cx="8696325" cy="257175"/>
          </a:xfrm>
        </p:spPr>
        <p:txBody>
          <a:bodyPr/>
          <a:lstStyle>
            <a:lvl1pPr>
              <a:defRPr>
                <a:solidFill>
                  <a:schemeClr val="bg2"/>
                </a:solidFill>
              </a:defRPr>
            </a:lvl1pPr>
          </a:lstStyle>
          <a:p>
            <a:pPr lvl="0"/>
            <a:r>
              <a:rPr lang="fr-FR"/>
              <a:t>Cliquez pour modifier les styles du texte du masque</a:t>
            </a:r>
          </a:p>
        </p:txBody>
      </p:sp>
    </p:spTree>
    <p:extLst>
      <p:ext uri="{BB962C8B-B14F-4D97-AF65-F5344CB8AC3E}">
        <p14:creationId xmlns:p14="http://schemas.microsoft.com/office/powerpoint/2010/main" val="40229383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1" y="450000"/>
            <a:ext cx="8216900" cy="403861"/>
          </a:xfrm>
        </p:spPr>
        <p:txBody>
          <a:bodyPr>
            <a:spAutoFit/>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0" y="1314000"/>
            <a:ext cx="8229600" cy="3178800"/>
          </a:xfrm>
        </p:spPr>
        <p:txBody>
          <a:bodyPr/>
          <a:lstStyle>
            <a:lvl1pPr marL="0" indent="0">
              <a:defRPr sz="2200"/>
            </a:lvl1pPr>
            <a:lvl2pPr marL="0" indent="0">
              <a:defRPr/>
            </a:lvl2pPr>
            <a:lvl3pPr marL="0" indent="0">
              <a:defRPr/>
            </a:lvl3pPr>
            <a:lvl4pPr marL="90486" indent="-90486">
              <a:buClr>
                <a:srgbClr val="EF7937"/>
              </a:buClr>
              <a:tabLst/>
              <a:defRPr/>
            </a:lvl4pPr>
            <a:lvl5pPr marL="0" inden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5" name="Slide Number Placeholder 5"/>
          <p:cNvSpPr>
            <a:spLocks noGrp="1"/>
          </p:cNvSpPr>
          <p:nvPr>
            <p:ph type="sldNum" sz="quarter" idx="11"/>
          </p:nvPr>
        </p:nvSpPr>
        <p:spPr>
          <a:xfrm>
            <a:off x="8280400" y="4766401"/>
            <a:ext cx="399600" cy="274637"/>
          </a:xfrm>
        </p:spPr>
        <p:txBody>
          <a:bodyPr lIns="0" tIns="0" bIns="0" anchor="b" anchorCtr="0"/>
          <a:lstStyle>
            <a:lvl1pPr algn="r">
              <a:defRPr sz="800"/>
            </a:lvl1pPr>
          </a:lstStyle>
          <a:p>
            <a:fld id="{91F5E9D1-A7A6-4183-9D13-3F3B5B7D4789}" type="slidenum">
              <a:rPr lang="en-US" altLang="fr-FR" smtClean="0"/>
              <a:pPr/>
              <a:t>‹N°›</a:t>
            </a:fld>
            <a:endParaRPr lang="en-US" altLang="fr-FR"/>
          </a:p>
        </p:txBody>
      </p:sp>
      <p:sp>
        <p:nvSpPr>
          <p:cNvPr id="7" name="Footer Placeholder 4"/>
          <p:cNvSpPr>
            <a:spLocks noGrp="1"/>
          </p:cNvSpPr>
          <p:nvPr>
            <p:ph type="ftr" sz="quarter" idx="13"/>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6" name="Image 1">
            <a:extLst>
              <a:ext uri="{FF2B5EF4-FFF2-40B4-BE49-F238E27FC236}">
                <a16:creationId xmlns:a16="http://schemas.microsoft.com/office/drawing/2014/main" id="{AB34F0F6-F57A-41DD-A9A1-38E2D69FBE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8217207" y="4646829"/>
            <a:ext cx="929663" cy="50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280000"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BD0164-572F-44BE-A3DF-71E080AAD4F0}" type="slidenum">
              <a:rPr lang="en-US" altLang="fr-FR" sz="800" smtClean="0"/>
              <a:pPr/>
              <a:t>‹N°›</a:t>
            </a:fld>
            <a:endParaRPr lang="en-US" altLang="fr-FR" sz="800"/>
          </a:p>
        </p:txBody>
      </p:sp>
      <p:pic>
        <p:nvPicPr>
          <p:cNvPr id="9" name="Picture 9">
            <a:extLst>
              <a:ext uri="{FF2B5EF4-FFF2-40B4-BE49-F238E27FC236}">
                <a16:creationId xmlns:a16="http://schemas.microsoft.com/office/drawing/2014/main" id="{39FBE1DF-99FA-4B9A-AD10-920611FA28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71361" y="4570223"/>
            <a:ext cx="653416" cy="43755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D5B5168-F1F8-58FA-A5E5-C1D4AEED2514}"/>
              </a:ext>
            </a:extLst>
          </p:cNvPr>
          <p:cNvSpPr txBox="1"/>
          <p:nvPr userDrawn="1"/>
        </p:nvSpPr>
        <p:spPr>
          <a:xfrm>
            <a:off x="7127623" y="4915445"/>
            <a:ext cx="1034935" cy="323165"/>
          </a:xfrm>
          <a:prstGeom prst="rect">
            <a:avLst/>
          </a:prstGeom>
          <a:noFill/>
        </p:spPr>
        <p:txBody>
          <a:bodyPr wrap="square" rtlCol="0">
            <a:spAutoFit/>
          </a:bodyPr>
          <a:lstStyle/>
          <a:p>
            <a:r>
              <a:rPr lang="fr-FR" sz="750">
                <a:solidFill>
                  <a:schemeClr val="bg1">
                    <a:lumMod val="50000"/>
                  </a:schemeClr>
                </a:solidFill>
              </a:rPr>
              <a:t>Document confidentiel </a:t>
            </a:r>
          </a:p>
        </p:txBody>
      </p:sp>
      <p:pic>
        <p:nvPicPr>
          <p:cNvPr id="11" name="Image 10">
            <a:extLst>
              <a:ext uri="{FF2B5EF4-FFF2-40B4-BE49-F238E27FC236}">
                <a16:creationId xmlns:a16="http://schemas.microsoft.com/office/drawing/2014/main" id="{EADBB9CB-F5DA-5A19-50A0-8FBC4101BEE8}"/>
              </a:ext>
            </a:extLst>
          </p:cNvPr>
          <p:cNvPicPr>
            <a:picLocks noChangeAspect="1"/>
          </p:cNvPicPr>
          <p:nvPr userDrawn="1"/>
        </p:nvPicPr>
        <p:blipFill>
          <a:blip r:embed="rId4"/>
          <a:stretch>
            <a:fillRect/>
          </a:stretch>
        </p:blipFill>
        <p:spPr>
          <a:xfrm>
            <a:off x="1339423" y="4646829"/>
            <a:ext cx="1183883" cy="334160"/>
          </a:xfrm>
          <a:prstGeom prst="rect">
            <a:avLst/>
          </a:prstGeom>
        </p:spPr>
      </p:pic>
    </p:spTree>
    <p:extLst>
      <p:ext uri="{BB962C8B-B14F-4D97-AF65-F5344CB8AC3E}">
        <p14:creationId xmlns:p14="http://schemas.microsoft.com/office/powerpoint/2010/main" val="31859337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0" y="1314000"/>
            <a:ext cx="3960000" cy="3178800"/>
          </a:xfrm>
        </p:spPr>
        <p:txBody>
          <a:bodyPr/>
          <a:lstStyle>
            <a:lvl1pPr marL="0" indent="0">
              <a:defRPr/>
            </a:lvl1pPr>
            <a:lvl2pPr>
              <a:defRPr cap="all" baseline="0"/>
            </a:lvl2pPr>
            <a:lvl4pPr marL="90486" indent="-90486">
              <a:buClr>
                <a:srgbClr val="EF7937"/>
              </a:buClr>
              <a:tabLst/>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a:p>
        </p:txBody>
      </p:sp>
      <p:sp>
        <p:nvSpPr>
          <p:cNvPr id="6" name="Slide Number Placeholder 5"/>
          <p:cNvSpPr>
            <a:spLocks noGrp="1"/>
          </p:cNvSpPr>
          <p:nvPr>
            <p:ph type="sldNum" sz="quarter" idx="15"/>
          </p:nvPr>
        </p:nvSpPr>
        <p:spPr>
          <a:xfrm>
            <a:off x="8280400" y="4766401"/>
            <a:ext cx="399600" cy="274637"/>
          </a:xfrm>
        </p:spPr>
        <p:txBody>
          <a:bodyPr/>
          <a:lstStyle>
            <a:lvl1pPr>
              <a:defRPr sz="800"/>
            </a:lvl1pPr>
          </a:lstStyle>
          <a:p>
            <a:fld id="{78227898-8B25-4B57-BC36-40D611BFB559}" type="slidenum">
              <a:rPr lang="en-US" altLang="fr-FR" smtClean="0"/>
              <a:pPr/>
              <a:t>‹N°›</a:t>
            </a:fld>
            <a:endParaRPr lang="en-US" altLang="fr-FR"/>
          </a:p>
        </p:txBody>
      </p:sp>
      <p:sp>
        <p:nvSpPr>
          <p:cNvPr id="8" name="Footer Placeholder 4"/>
          <p:cNvSpPr>
            <a:spLocks noGrp="1"/>
          </p:cNvSpPr>
          <p:nvPr>
            <p:ph type="ftr" sz="quarter" idx="17"/>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spTree>
    <p:extLst>
      <p:ext uri="{BB962C8B-B14F-4D97-AF65-F5344CB8AC3E}">
        <p14:creationId xmlns:p14="http://schemas.microsoft.com/office/powerpoint/2010/main" val="2794844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1" y="450000"/>
            <a:ext cx="5309450" cy="403828"/>
          </a:xfrm>
        </p:spPr>
        <p:txBody>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1" y="1314000"/>
            <a:ext cx="5309450" cy="3178800"/>
          </a:xfrm>
        </p:spPr>
        <p:txBody>
          <a:bodyPr/>
          <a:lstStyle>
            <a:lvl1pPr marL="0" indent="0">
              <a:defRPr/>
            </a:lvl1pPr>
            <a:lvl4pPr marL="90486" indent="-90486">
              <a:buClr>
                <a:srgbClr val="EF7937"/>
              </a:buClr>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a:p>
        </p:txBody>
      </p:sp>
      <p:sp>
        <p:nvSpPr>
          <p:cNvPr id="6" name="Slide Number Placeholder 5"/>
          <p:cNvSpPr>
            <a:spLocks noGrp="1"/>
          </p:cNvSpPr>
          <p:nvPr>
            <p:ph type="sldNum" sz="quarter" idx="15"/>
          </p:nvPr>
        </p:nvSpPr>
        <p:spPr>
          <a:xfrm>
            <a:off x="8280400" y="4766401"/>
            <a:ext cx="399600" cy="274637"/>
          </a:xfrm>
        </p:spPr>
        <p:txBody>
          <a:bodyPr/>
          <a:lstStyle>
            <a:lvl1pPr>
              <a:defRPr sz="800"/>
            </a:lvl1pPr>
          </a:lstStyle>
          <a:p>
            <a:fld id="{0893DBAF-01C3-44EE-B3A6-92C1B2C311F7}" type="slidenum">
              <a:rPr lang="en-US" altLang="fr-FR" smtClean="0"/>
              <a:pPr/>
              <a:t>‹N°›</a:t>
            </a:fld>
            <a:endParaRPr lang="en-US" altLang="fr-FR"/>
          </a:p>
        </p:txBody>
      </p:sp>
      <p:sp>
        <p:nvSpPr>
          <p:cNvPr id="8" name="Footer Placeholder 4"/>
          <p:cNvSpPr>
            <a:spLocks noGrp="1"/>
          </p:cNvSpPr>
          <p:nvPr>
            <p:ph type="ftr" sz="quarter" idx="17"/>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7" name="Picture 9">
            <a:extLst>
              <a:ext uri="{FF2B5EF4-FFF2-40B4-BE49-F238E27FC236}">
                <a16:creationId xmlns:a16="http://schemas.microsoft.com/office/drawing/2014/main" id="{5EF8EC7A-05A5-48D1-81BC-178A23C5D1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1361" y="4570223"/>
            <a:ext cx="653416" cy="43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9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1" y="450000"/>
            <a:ext cx="8216900" cy="403861"/>
          </a:xfrm>
        </p:spPr>
        <p:txBody>
          <a:bodyPr>
            <a:spAutoFit/>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0" y="1314000"/>
            <a:ext cx="8229600" cy="3178800"/>
          </a:xfrm>
          <a:solidFill>
            <a:srgbClr val="482683"/>
          </a:solidFill>
        </p:spPr>
        <p:txBody>
          <a:bodyPr lIns="90000" tIns="90000" rIns="90000" bIns="90000"/>
          <a:lstStyle>
            <a:lvl1pPr marL="0" indent="0">
              <a:defRPr sz="2200">
                <a:solidFill>
                  <a:schemeClr val="bg1"/>
                </a:solidFill>
              </a:defRPr>
            </a:lvl1pPr>
            <a:lvl2pPr marL="0" indent="0">
              <a:defRPr>
                <a:solidFill>
                  <a:schemeClr val="bg1"/>
                </a:solidFill>
              </a:defRPr>
            </a:lvl2pPr>
            <a:lvl3pPr marL="0" indent="0">
              <a:defRPr>
                <a:solidFill>
                  <a:schemeClr val="bg1"/>
                </a:solidFill>
              </a:defRPr>
            </a:lvl3pPr>
            <a:lvl4pPr marL="88898" indent="-88898">
              <a:buClr>
                <a:srgbClr val="EF7937"/>
              </a:buClr>
              <a:defRPr>
                <a:solidFill>
                  <a:schemeClr val="bg1"/>
                </a:solidFill>
              </a:defRPr>
            </a:lvl4pPr>
            <a:lvl5pPr marL="0" inden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5" name="Slide Number Placeholder 5"/>
          <p:cNvSpPr>
            <a:spLocks noGrp="1"/>
          </p:cNvSpPr>
          <p:nvPr>
            <p:ph type="sldNum" sz="quarter" idx="11"/>
          </p:nvPr>
        </p:nvSpPr>
        <p:spPr>
          <a:xfrm>
            <a:off x="8280400" y="4766401"/>
            <a:ext cx="399600" cy="274637"/>
          </a:xfrm>
        </p:spPr>
        <p:txBody>
          <a:bodyPr lIns="0" tIns="0" bIns="0" anchor="b" anchorCtr="0"/>
          <a:lstStyle>
            <a:lvl1pPr algn="r">
              <a:defRPr sz="800"/>
            </a:lvl1pPr>
          </a:lstStyle>
          <a:p>
            <a:fld id="{91F5E9D1-A7A6-4183-9D13-3F3B5B7D4789}" type="slidenum">
              <a:rPr lang="en-US" altLang="fr-FR" smtClean="0"/>
              <a:pPr/>
              <a:t>‹N°›</a:t>
            </a:fld>
            <a:endParaRPr lang="en-US" altLang="fr-FR"/>
          </a:p>
        </p:txBody>
      </p:sp>
      <p:sp>
        <p:nvSpPr>
          <p:cNvPr id="7" name="Footer Placeholder 4"/>
          <p:cNvSpPr>
            <a:spLocks noGrp="1"/>
          </p:cNvSpPr>
          <p:nvPr>
            <p:ph type="ftr" sz="quarter" idx="13"/>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sp>
        <p:nvSpPr>
          <p:cNvPr id="4" name="ZoneTexte 3">
            <a:extLst>
              <a:ext uri="{FF2B5EF4-FFF2-40B4-BE49-F238E27FC236}">
                <a16:creationId xmlns:a16="http://schemas.microsoft.com/office/drawing/2014/main" id="{55ECBACB-7D4F-B9AA-28F8-8E2ABCCEB797}"/>
              </a:ext>
            </a:extLst>
          </p:cNvPr>
          <p:cNvSpPr txBox="1"/>
          <p:nvPr userDrawn="1"/>
        </p:nvSpPr>
        <p:spPr>
          <a:xfrm>
            <a:off x="7737705" y="4897437"/>
            <a:ext cx="1034935" cy="323165"/>
          </a:xfrm>
          <a:prstGeom prst="rect">
            <a:avLst/>
          </a:prstGeom>
          <a:noFill/>
        </p:spPr>
        <p:txBody>
          <a:bodyPr wrap="square" rtlCol="0">
            <a:spAutoFit/>
          </a:bodyPr>
          <a:lstStyle/>
          <a:p>
            <a:r>
              <a:rPr lang="fr-FR" sz="750">
                <a:solidFill>
                  <a:schemeClr val="bg1">
                    <a:lumMod val="50000"/>
                  </a:schemeClr>
                </a:solidFill>
              </a:rPr>
              <a:t>Document confidentiel </a:t>
            </a:r>
          </a:p>
        </p:txBody>
      </p:sp>
      <p:pic>
        <p:nvPicPr>
          <p:cNvPr id="6" name="Picture 9">
            <a:extLst>
              <a:ext uri="{FF2B5EF4-FFF2-40B4-BE49-F238E27FC236}">
                <a16:creationId xmlns:a16="http://schemas.microsoft.com/office/drawing/2014/main" id="{D19B242A-0CE4-4E65-9511-6382C856BE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71361" y="4570223"/>
            <a:ext cx="653416" cy="43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578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0" y="450000"/>
            <a:ext cx="3960000" cy="403828"/>
          </a:xfrm>
        </p:spPr>
        <p:txBody>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0" y="1314000"/>
            <a:ext cx="3960000" cy="31788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11" name="Espace réservé pour une image  10"/>
          <p:cNvSpPr>
            <a:spLocks noGrp="1"/>
          </p:cNvSpPr>
          <p:nvPr>
            <p:ph type="pic" sz="quarter" idx="14"/>
          </p:nvPr>
        </p:nvSpPr>
        <p:spPr>
          <a:xfrm>
            <a:off x="4756150" y="630000"/>
            <a:ext cx="393065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a:p>
        </p:txBody>
      </p:sp>
      <p:sp>
        <p:nvSpPr>
          <p:cNvPr id="6" name="Slide Number Placeholder 5"/>
          <p:cNvSpPr>
            <a:spLocks noGrp="1"/>
          </p:cNvSpPr>
          <p:nvPr>
            <p:ph type="sldNum" sz="quarter" idx="15"/>
          </p:nvPr>
        </p:nvSpPr>
        <p:spPr>
          <a:xfrm>
            <a:off x="8280400" y="4766401"/>
            <a:ext cx="399600" cy="274637"/>
          </a:xfrm>
        </p:spPr>
        <p:txBody>
          <a:bodyPr/>
          <a:lstStyle>
            <a:lvl1pPr>
              <a:defRPr sz="800"/>
            </a:lvl1pPr>
          </a:lstStyle>
          <a:p>
            <a:fld id="{78227898-8B25-4B57-BC36-40D611BFB559}" type="slidenum">
              <a:rPr lang="en-US" altLang="fr-FR" smtClean="0"/>
              <a:pPr/>
              <a:t>‹N°›</a:t>
            </a:fld>
            <a:endParaRPr lang="en-US" altLang="fr-FR"/>
          </a:p>
        </p:txBody>
      </p:sp>
      <p:sp>
        <p:nvSpPr>
          <p:cNvPr id="8" name="Footer Placeholder 4"/>
          <p:cNvSpPr>
            <a:spLocks noGrp="1"/>
          </p:cNvSpPr>
          <p:nvPr>
            <p:ph type="ftr" sz="quarter" idx="17"/>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spTree>
    <p:extLst>
      <p:ext uri="{BB962C8B-B14F-4D97-AF65-F5344CB8AC3E}">
        <p14:creationId xmlns:p14="http://schemas.microsoft.com/office/powerpoint/2010/main" val="3553729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001" y="450000"/>
            <a:ext cx="5309450" cy="403828"/>
          </a:xfrm>
        </p:spPr>
        <p:txBody>
          <a:bodyPr/>
          <a:lstStyle/>
          <a:p>
            <a:r>
              <a:rPr lang="en-US" altLang="fr-FR" err="1"/>
              <a:t>Titre</a:t>
            </a:r>
            <a:r>
              <a:rPr lang="en-US" altLang="fr-FR"/>
              <a:t> de la slide</a:t>
            </a:r>
            <a:endParaRPr lang="en-US"/>
          </a:p>
        </p:txBody>
      </p:sp>
      <p:sp>
        <p:nvSpPr>
          <p:cNvPr id="3" name="Content Placeholder 2"/>
          <p:cNvSpPr>
            <a:spLocks noGrp="1"/>
          </p:cNvSpPr>
          <p:nvPr>
            <p:ph idx="1" hasCustomPrompt="1"/>
          </p:nvPr>
        </p:nvSpPr>
        <p:spPr>
          <a:xfrm>
            <a:off x="450001" y="1314000"/>
            <a:ext cx="5309450" cy="31788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90486" indent="-90486">
              <a:buClr>
                <a:srgbClr val="EF7937"/>
              </a:buClr>
              <a:defRPr>
                <a:solidFill>
                  <a:schemeClr val="bg1"/>
                </a:solidFill>
              </a:defRPr>
            </a:lvl4pPr>
          </a:lstStyle>
          <a:p>
            <a:pPr lvl="0"/>
            <a:r>
              <a:rPr lang="fr-FR"/>
              <a:t>Cliquez pour modifier les styles du texte du masque</a:t>
            </a:r>
          </a:p>
          <a:p>
            <a:pPr lvl="1"/>
            <a:r>
              <a:rPr lang="fr-FR"/>
              <a:t>Deuxième niveau</a:t>
            </a:r>
          </a:p>
          <a:p>
            <a:pPr lvl="2"/>
            <a:r>
              <a:rPr lang="fr-FR"/>
              <a:t>Troisième niveau</a:t>
            </a:r>
          </a:p>
          <a:p>
            <a:pPr lvl="3"/>
            <a:r>
              <a:rPr lang="fr-FR"/>
              <a:t>Quatrième niveau</a:t>
            </a:r>
            <a:endParaRPr lang="en-US"/>
          </a:p>
        </p:txBody>
      </p:sp>
      <p:sp>
        <p:nvSpPr>
          <p:cNvPr id="11" name="Espace réservé pour une image  10"/>
          <p:cNvSpPr>
            <a:spLocks noGrp="1"/>
          </p:cNvSpPr>
          <p:nvPr>
            <p:ph type="pic" sz="quarter" idx="14"/>
          </p:nvPr>
        </p:nvSpPr>
        <p:spPr>
          <a:xfrm>
            <a:off x="5940000" y="630000"/>
            <a:ext cx="2746800" cy="3862800"/>
          </a:xfrm>
          <a:solidFill>
            <a:schemeClr val="bg1">
              <a:lumMod val="95000"/>
            </a:schemeClr>
          </a:solidFill>
        </p:spPr>
        <p:txBody>
          <a:bodyPr rtlCol="0" anchor="ctr">
            <a:normAutofit/>
          </a:bodyPr>
          <a:lstStyle>
            <a:lvl1pPr algn="ctr">
              <a:defRPr sz="1000" b="0">
                <a:solidFill>
                  <a:srgbClr val="000000"/>
                </a:solidFill>
              </a:defRPr>
            </a:lvl1pPr>
          </a:lstStyle>
          <a:p>
            <a:pPr lvl="0"/>
            <a:endParaRPr lang="fr-FR" noProof="0"/>
          </a:p>
        </p:txBody>
      </p:sp>
      <p:sp>
        <p:nvSpPr>
          <p:cNvPr id="6" name="Slide Number Placeholder 5"/>
          <p:cNvSpPr>
            <a:spLocks noGrp="1"/>
          </p:cNvSpPr>
          <p:nvPr>
            <p:ph type="sldNum" sz="quarter" idx="15"/>
          </p:nvPr>
        </p:nvSpPr>
        <p:spPr>
          <a:xfrm>
            <a:off x="8280400" y="4766401"/>
            <a:ext cx="399600" cy="274637"/>
          </a:xfrm>
        </p:spPr>
        <p:txBody>
          <a:bodyPr/>
          <a:lstStyle>
            <a:lvl1pPr>
              <a:defRPr sz="800"/>
            </a:lvl1pPr>
          </a:lstStyle>
          <a:p>
            <a:fld id="{0893DBAF-01C3-44EE-B3A6-92C1B2C311F7}" type="slidenum">
              <a:rPr lang="en-US" altLang="fr-FR" smtClean="0"/>
              <a:pPr/>
              <a:t>‹N°›</a:t>
            </a:fld>
            <a:endParaRPr lang="en-US" altLang="fr-FR"/>
          </a:p>
        </p:txBody>
      </p:sp>
      <p:sp>
        <p:nvSpPr>
          <p:cNvPr id="8" name="Footer Placeholder 4"/>
          <p:cNvSpPr>
            <a:spLocks noGrp="1"/>
          </p:cNvSpPr>
          <p:nvPr>
            <p:ph type="ftr" sz="quarter" idx="17"/>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spTree>
    <p:extLst>
      <p:ext uri="{BB962C8B-B14F-4D97-AF65-F5344CB8AC3E}">
        <p14:creationId xmlns:p14="http://schemas.microsoft.com/office/powerpoint/2010/main" val="386035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présentation 2">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5DBF6DD-6CFE-30CF-7734-C78A3EB306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41" r="1257"/>
          <a:stretch/>
        </p:blipFill>
        <p:spPr>
          <a:xfrm>
            <a:off x="-45396" y="0"/>
            <a:ext cx="4474989"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6"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lstStyle>
            <a:lvl1pPr algn="l">
              <a:lnSpc>
                <a:spcPct val="80000"/>
              </a:lnSpc>
              <a:defRPr sz="3600" b="1">
                <a:solidFill>
                  <a:schemeClr val="accent1"/>
                </a:solidFill>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522000"/>
          </a:xfrm>
        </p:spPr>
        <p:txBody>
          <a:bodyPr wrap="square">
            <a:spAutoFit/>
          </a:bodyPr>
          <a:lstStyle>
            <a:lvl1pPr marL="0" indent="0" algn="l">
              <a:buNone/>
              <a:defRPr sz="17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pic>
        <p:nvPicPr>
          <p:cNvPr id="7" name="Image 6" descr="Une image contenant lumière, guitare&#10;&#10;Description générée automatiquement">
            <a:extLst>
              <a:ext uri="{FF2B5EF4-FFF2-40B4-BE49-F238E27FC236}">
                <a16:creationId xmlns:a16="http://schemas.microsoft.com/office/drawing/2014/main" id="{B50FD768-4C9E-F92A-E23F-A3AA768DCC09}"/>
              </a:ext>
            </a:extLst>
          </p:cNvPr>
          <p:cNvPicPr>
            <a:picLocks noChangeAspect="1"/>
          </p:cNvPicPr>
          <p:nvPr userDrawn="1"/>
        </p:nvPicPr>
        <p:blipFill>
          <a:blip r:embed="rId4"/>
          <a:stretch>
            <a:fillRect/>
          </a:stretch>
        </p:blipFill>
        <p:spPr>
          <a:xfrm>
            <a:off x="827638" y="3712709"/>
            <a:ext cx="1124778" cy="1142307"/>
          </a:xfrm>
          <a:prstGeom prst="rect">
            <a:avLst/>
          </a:prstGeom>
        </p:spPr>
      </p:pic>
    </p:spTree>
    <p:extLst>
      <p:ext uri="{BB962C8B-B14F-4D97-AF65-F5344CB8AC3E}">
        <p14:creationId xmlns:p14="http://schemas.microsoft.com/office/powerpoint/2010/main" val="948893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1209" y="1"/>
            <a:ext cx="5100682"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044780" y="4563394"/>
            <a:ext cx="1104900" cy="5857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800"/>
          </a:p>
        </p:txBody>
      </p:sp>
      <p:sp>
        <p:nvSpPr>
          <p:cNvPr id="7" name="Content Placeholder 2"/>
          <p:cNvSpPr>
            <a:spLocks noGrp="1"/>
          </p:cNvSpPr>
          <p:nvPr>
            <p:ph idx="1" hasCustomPrompt="1"/>
          </p:nvPr>
        </p:nvSpPr>
        <p:spPr>
          <a:xfrm>
            <a:off x="5414818" y="2064501"/>
            <a:ext cx="3260870" cy="27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a:t>Cliquez pour modifier les styles du texte du masque</a:t>
            </a:r>
          </a:p>
          <a:p>
            <a:pPr lvl="1"/>
            <a:r>
              <a:rPr lang="fr-FR"/>
              <a:t>Deuxième niveau</a:t>
            </a:r>
          </a:p>
          <a:p>
            <a:pPr lvl="2"/>
            <a:r>
              <a:rPr lang="fr-FR"/>
              <a:t>Troisième niveau</a:t>
            </a:r>
          </a:p>
          <a:p>
            <a:pPr lvl="3"/>
            <a:r>
              <a:rPr lang="fr-FR"/>
              <a:t> Quatrième niveau</a:t>
            </a:r>
            <a:endParaRPr lang="en-US"/>
          </a:p>
        </p:txBody>
      </p:sp>
      <p:sp>
        <p:nvSpPr>
          <p:cNvPr id="6" name="Slide Number Placeholder 5"/>
          <p:cNvSpPr>
            <a:spLocks noGrp="1"/>
          </p:cNvSpPr>
          <p:nvPr>
            <p:ph type="sldNum" sz="quarter" idx="10"/>
          </p:nvPr>
        </p:nvSpPr>
        <p:spPr>
          <a:xfrm>
            <a:off x="8280400" y="4754564"/>
            <a:ext cx="406400" cy="274637"/>
          </a:xfrm>
        </p:spPr>
        <p:txBody>
          <a:bodyPr/>
          <a:lstStyle>
            <a:lvl1pPr>
              <a:defRPr sz="900"/>
            </a:lvl1pPr>
          </a:lstStyle>
          <a:p>
            <a:fld id="{59513FEB-346B-47BF-B732-434A7540DF74}" type="slidenum">
              <a:rPr lang="en-US" altLang="fr-FR"/>
              <a:pPr/>
              <a:t>‹N°›</a:t>
            </a:fld>
            <a:endParaRPr lang="en-US" altLang="fr-F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76922" y="1536661"/>
            <a:ext cx="2213343" cy="167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201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apositive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780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BABCD677-CF65-4FF2-AD86-7F9447CDDE69}" type="slidenum">
              <a:rPr lang="en-US" altLang="fr-FR" sz="800" b="1">
                <a:solidFill>
                  <a:schemeClr val="bg1"/>
                </a:solidFill>
              </a:rPr>
              <a:pPr algn="r" eaLnBrk="1" hangingPunct="1"/>
              <a:t>‹N°›</a:t>
            </a:fld>
            <a:endParaRPr lang="en-US" altLang="fr-FR" sz="800" b="1">
              <a:solidFill>
                <a:schemeClr val="bg1"/>
              </a:solidFill>
            </a:endParaRPr>
          </a:p>
        </p:txBody>
      </p:sp>
      <p:sp>
        <p:nvSpPr>
          <p:cNvPr id="8" name="ZoneTexte 7"/>
          <p:cNvSpPr txBox="1">
            <a:spLocks noChangeArrowheads="1"/>
          </p:cNvSpPr>
          <p:nvPr userDrawn="1"/>
        </p:nvSpPr>
        <p:spPr bwMode="auto">
          <a:xfrm>
            <a:off x="7413626" y="48529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endParaRPr lang="fr-FR" sz="1800"/>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10"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40646" y="644156"/>
            <a:ext cx="3766457" cy="361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78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5E4DFE5D-8A96-4962-AEB7-0F1DECC687C3}" type="slidenum">
              <a:rPr lang="en-US" altLang="fr-FR" sz="800" b="1">
                <a:solidFill>
                  <a:schemeClr val="bg1"/>
                </a:solidFill>
              </a:rPr>
              <a:pPr algn="r" eaLnBrk="1" hangingPunct="1"/>
              <a:t>‹N°›</a:t>
            </a:fld>
            <a:endParaRPr lang="en-US" altLang="fr-FR" sz="800" b="1">
              <a:solidFill>
                <a:schemeClr val="bg1"/>
              </a:solidFill>
            </a:endParaRPr>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2050" name="Picture 2"/>
          <p:cNvPicPr>
            <a:picLocks noChangeAspect="1" noChangeArrowheads="1"/>
          </p:cNvPicPr>
          <p:nvPr userDrawn="1"/>
        </p:nvPicPr>
        <p:blipFill rotWithShape="1">
          <a:blip r:embed="rId2"/>
          <a:srcRect l="39018" t="30382" r="28876" b="12797"/>
          <a:stretch/>
        </p:blipFill>
        <p:spPr bwMode="auto">
          <a:xfrm rot="4676110">
            <a:off x="732702" y="1069123"/>
            <a:ext cx="3018864" cy="300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7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que 3">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2DAD6F3D-837F-4245-827B-12A9861939B8}" type="slidenum">
              <a:rPr lang="en-US" altLang="fr-FR" sz="800" b="1">
                <a:solidFill>
                  <a:schemeClr val="bg1"/>
                </a:solidFill>
              </a:rPr>
              <a:pPr algn="r" eaLnBrk="1" hangingPunct="1"/>
              <a:t>‹N°›</a:t>
            </a:fld>
            <a:endParaRPr lang="en-US" altLang="fr-FR" sz="800" b="1">
              <a:solidFill>
                <a:schemeClr val="bg1"/>
              </a:solidFill>
            </a:endParaRP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4" name="Image 3">
            <a:extLst>
              <a:ext uri="{FF2B5EF4-FFF2-40B4-BE49-F238E27FC236}">
                <a16:creationId xmlns:a16="http://schemas.microsoft.com/office/drawing/2014/main" id="{6CC2A0DE-6454-0DFA-AF8E-3B1BEDAFE047}"/>
              </a:ext>
            </a:extLst>
          </p:cNvPr>
          <p:cNvPicPr>
            <a:picLocks noChangeAspect="1"/>
          </p:cNvPicPr>
          <p:nvPr userDrawn="1"/>
        </p:nvPicPr>
        <p:blipFill>
          <a:blip r:embed="rId2"/>
          <a:stretch>
            <a:fillRect/>
          </a:stretch>
        </p:blipFill>
        <p:spPr>
          <a:xfrm>
            <a:off x="1340099" y="4653032"/>
            <a:ext cx="1183883" cy="334160"/>
          </a:xfrm>
          <a:prstGeom prst="rect">
            <a:avLst/>
          </a:prstGeom>
        </p:spPr>
      </p:pic>
      <p:sp>
        <p:nvSpPr>
          <p:cNvPr id="3" name="Sous-titre 2"/>
          <p:cNvSpPr>
            <a:spLocks noGrp="1"/>
          </p:cNvSpPr>
          <p:nvPr>
            <p:ph type="subTitle" idx="1"/>
          </p:nvPr>
        </p:nvSpPr>
        <p:spPr>
          <a:xfrm>
            <a:off x="2523982" y="2399321"/>
            <a:ext cx="4658558" cy="1314450"/>
          </a:xfrm>
        </p:spPr>
        <p:txBody>
          <a:bodyPr/>
          <a:lstStyle>
            <a:lvl1pPr marL="0" indent="0" algn="ctr">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endParaRPr lang="fr-FR"/>
          </a:p>
        </p:txBody>
      </p:sp>
      <p:sp>
        <p:nvSpPr>
          <p:cNvPr id="2" name="ZoneTexte 1">
            <a:extLst>
              <a:ext uri="{FF2B5EF4-FFF2-40B4-BE49-F238E27FC236}">
                <a16:creationId xmlns:a16="http://schemas.microsoft.com/office/drawing/2014/main" id="{66B2B3C9-A913-A325-6220-E9F2DF205E1F}"/>
              </a:ext>
            </a:extLst>
          </p:cNvPr>
          <p:cNvSpPr txBox="1"/>
          <p:nvPr userDrawn="1"/>
        </p:nvSpPr>
        <p:spPr>
          <a:xfrm>
            <a:off x="7127623" y="4915445"/>
            <a:ext cx="1034935" cy="323165"/>
          </a:xfrm>
          <a:prstGeom prst="rect">
            <a:avLst/>
          </a:prstGeom>
          <a:noFill/>
        </p:spPr>
        <p:txBody>
          <a:bodyPr wrap="square" rtlCol="0">
            <a:spAutoFit/>
          </a:bodyPr>
          <a:lstStyle/>
          <a:p>
            <a:r>
              <a:rPr lang="fr-FR" sz="750">
                <a:solidFill>
                  <a:schemeClr val="bg1">
                    <a:lumMod val="50000"/>
                  </a:schemeClr>
                </a:solidFill>
              </a:rPr>
              <a:t>Document confidentiel </a:t>
            </a:r>
          </a:p>
        </p:txBody>
      </p:sp>
    </p:spTree>
    <p:extLst>
      <p:ext uri="{BB962C8B-B14F-4D97-AF65-F5344CB8AC3E}">
        <p14:creationId xmlns:p14="http://schemas.microsoft.com/office/powerpoint/2010/main" val="22914586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que 4">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1C5D8B79-9AB5-4CA4-B0A5-FF67C3030F5B}" type="slidenum">
              <a:rPr lang="en-US" altLang="fr-FR" sz="800" b="1">
                <a:solidFill>
                  <a:schemeClr val="bg1"/>
                </a:solidFill>
              </a:rPr>
              <a:pPr algn="r" eaLnBrk="1" hangingPunct="1"/>
              <a:t>‹N°›</a:t>
            </a:fld>
            <a:endParaRPr lang="en-US" altLang="fr-FR" sz="800" b="1">
              <a:solidFill>
                <a:schemeClr val="bg1"/>
              </a:solidFill>
            </a:endParaRPr>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45667" y="757949"/>
            <a:ext cx="4011430" cy="375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939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que 5">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3595AFBB-A533-4CAA-8071-42B3A57DE381}" type="slidenum">
              <a:rPr lang="en-US" altLang="fr-FR" sz="800" b="1">
                <a:solidFill>
                  <a:schemeClr val="bg1"/>
                </a:solidFill>
              </a:rPr>
              <a:pPr algn="r" eaLnBrk="1" hangingPunct="1"/>
              <a:t>‹N°›</a:t>
            </a:fld>
            <a:endParaRPr lang="en-US" altLang="fr-FR" sz="800" b="1">
              <a:solidFill>
                <a:schemeClr val="bg1"/>
              </a:solidFill>
            </a:endParaRPr>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9963" y="776315"/>
            <a:ext cx="3395816" cy="371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70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que 6">
    <p:spTree>
      <p:nvGrpSpPr>
        <p:cNvPr id="1" name=""/>
        <p:cNvGrpSpPr/>
        <p:nvPr/>
      </p:nvGrpSpPr>
      <p:grpSpPr>
        <a:xfrm>
          <a:off x="0" y="0"/>
          <a:ext cx="0" cy="0"/>
          <a:chOff x="0" y="0"/>
          <a:chExt cx="0" cy="0"/>
        </a:xfrm>
      </p:grpSpPr>
      <p:sp>
        <p:nvSpPr>
          <p:cNvPr id="6" name="Slide Number Placeholder 5"/>
          <p:cNvSpPr txBox="1">
            <a:spLocks/>
          </p:cNvSpPr>
          <p:nvPr userDrawn="1"/>
        </p:nvSpPr>
        <p:spPr>
          <a:xfrm>
            <a:off x="8280000" y="4767264"/>
            <a:ext cx="400050" cy="274637"/>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441D0B8F-E42C-42D0-8780-1564397AE81D}" type="slidenum">
              <a:rPr lang="en-US" altLang="fr-FR" sz="800" b="1">
                <a:solidFill>
                  <a:schemeClr val="bg1"/>
                </a:solidFill>
              </a:rPr>
              <a:pPr algn="r" eaLnBrk="1" hangingPunct="1"/>
              <a:t>‹N°›</a:t>
            </a:fld>
            <a:endParaRPr lang="en-US" altLang="fr-FR" sz="800" b="1">
              <a:solidFill>
                <a:schemeClr val="bg1"/>
              </a:solidFill>
            </a:endParaRPr>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9"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01015" y="727453"/>
            <a:ext cx="3442317" cy="372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61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que 7 pour images">
    <p:spTree>
      <p:nvGrpSpPr>
        <p:cNvPr id="1" name=""/>
        <p:cNvGrpSpPr/>
        <p:nvPr/>
      </p:nvGrpSpPr>
      <p:grpSpPr>
        <a:xfrm>
          <a:off x="0" y="0"/>
          <a:ext cx="0" cy="0"/>
          <a:chOff x="0" y="0"/>
          <a:chExt cx="0" cy="0"/>
        </a:xfrm>
      </p:grpSpPr>
      <p:sp>
        <p:nvSpPr>
          <p:cNvPr id="5" name="Slide Number Placeholder 5"/>
          <p:cNvSpPr txBox="1">
            <a:spLocks/>
          </p:cNvSpPr>
          <p:nvPr userDrawn="1"/>
        </p:nvSpPr>
        <p:spPr>
          <a:xfrm>
            <a:off x="8280000" y="4767264"/>
            <a:ext cx="400050" cy="274637"/>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99F63B30-5A2D-4537-9857-B111F5AA62A1}" type="slidenum">
              <a:rPr lang="en-US" altLang="fr-FR" sz="800" b="1">
                <a:solidFill>
                  <a:schemeClr val="bg1"/>
                </a:solidFill>
              </a:rPr>
              <a:pPr algn="r" eaLnBrk="1" hangingPunct="1"/>
              <a:t>‹N°›</a:t>
            </a:fld>
            <a:endParaRPr lang="en-US" altLang="fr-FR" sz="800" b="1">
              <a:solidFill>
                <a:schemeClr val="bg1"/>
              </a:solidFill>
            </a:endParaRPr>
          </a:p>
        </p:txBody>
      </p:sp>
      <p:sp>
        <p:nvSpPr>
          <p:cNvPr id="2" name="Titre 1"/>
          <p:cNvSpPr>
            <a:spLocks noGrp="1"/>
          </p:cNvSpPr>
          <p:nvPr>
            <p:ph type="ctrTitle"/>
          </p:nvPr>
        </p:nvSpPr>
        <p:spPr>
          <a:xfrm>
            <a:off x="4572001" y="1639594"/>
            <a:ext cx="4114800" cy="215444"/>
          </a:xfrm>
        </p:spPr>
        <p:txBody>
          <a:bodyPr/>
          <a:lstStyle/>
          <a:p>
            <a:r>
              <a:rPr lang="fr-FR"/>
              <a:t>Cliquez et modifiez le titre</a:t>
            </a:r>
          </a:p>
        </p:txBody>
      </p:sp>
      <p:sp>
        <p:nvSpPr>
          <p:cNvPr id="3" name="Sous-titre 2"/>
          <p:cNvSpPr>
            <a:spLocks noGrp="1"/>
          </p:cNvSpPr>
          <p:nvPr>
            <p:ph type="subTitle" idx="1"/>
          </p:nvPr>
        </p:nvSpPr>
        <p:spPr>
          <a:xfrm>
            <a:off x="4572000" y="2021840"/>
            <a:ext cx="4114800" cy="1314450"/>
          </a:xfrm>
        </p:spPr>
        <p:txBody>
          <a:bodyPr/>
          <a:lstStyle>
            <a:lvl1pPr marL="0" indent="0" algn="l">
              <a:lnSpc>
                <a:spcPct val="90000"/>
              </a:lnSpc>
              <a:buNone/>
              <a:defRPr>
                <a:solidFill>
                  <a:srgbClr val="482683"/>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lvl="0"/>
            <a:r>
              <a:rPr lang="fr-FR"/>
              <a:t>Cliquez pour modifier le style des sous-titres du masque</a:t>
            </a:r>
          </a:p>
        </p:txBody>
      </p:sp>
      <p:sp>
        <p:nvSpPr>
          <p:cNvPr id="7" name="Footer Placeholder 4"/>
          <p:cNvSpPr>
            <a:spLocks noGrp="1"/>
          </p:cNvSpPr>
          <p:nvPr>
            <p:ph type="ftr" sz="quarter" idx="12"/>
          </p:nvPr>
        </p:nvSpPr>
        <p:spPr>
          <a:xfrm>
            <a:off x="5111751" y="246064"/>
            <a:ext cx="3575050" cy="123825"/>
          </a:xfrm>
          <a:prstGeom prst="rect">
            <a:avLst/>
          </a:prstGeom>
        </p:spPr>
        <p:txBody>
          <a:bodyPr/>
          <a:lstStyle>
            <a:lvl1pPr>
              <a:defRPr/>
            </a:lvl1pPr>
          </a:lstStyle>
          <a:p>
            <a:r>
              <a:rPr lang="en-US" altLang="fr-FR"/>
              <a:t>Prénom NOM - Direction / Dernière mise à jour</a:t>
            </a:r>
          </a:p>
        </p:txBody>
      </p:sp>
    </p:spTree>
    <p:extLst>
      <p:ext uri="{BB962C8B-B14F-4D97-AF65-F5344CB8AC3E}">
        <p14:creationId xmlns:p14="http://schemas.microsoft.com/office/powerpoint/2010/main" val="143860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99" y="1095603"/>
            <a:ext cx="7480204" cy="3263504"/>
          </a:xfrm>
        </p:spPr>
        <p:txBody>
          <a:bodyPr/>
          <a:lstStyle>
            <a:lvl1pPr marL="7938" indent="-7938">
              <a:buNone/>
              <a:tabLst/>
              <a:defRPr/>
            </a:lvl1pPr>
            <a:lvl2pPr marL="7938" indent="-7938">
              <a:buNone/>
              <a:tabLst/>
              <a:defRPr/>
            </a:lvl2pPr>
            <a:lvl3pPr marL="7938" indent="-7938">
              <a:buNone/>
              <a:tabLst/>
              <a:defRPr/>
            </a:lvl3pPr>
            <a:lvl4pPr marL="7938" indent="-7938">
              <a:buNone/>
              <a:tabLst/>
              <a:defRPr/>
            </a:lvl4pPr>
            <a:lvl5pPr marL="7938" indent="-7938">
              <a:buNone/>
              <a:tabL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111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résentation 3">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5E2C984-4249-2F90-1300-7DFB688EB4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262" r="-9262"/>
          <a:stretch/>
        </p:blipFill>
        <p:spPr>
          <a:xfrm>
            <a:off x="-45396" y="0"/>
            <a:ext cx="6067425"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6"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lstStyle>
            <a:lvl1pPr algn="l">
              <a:lnSpc>
                <a:spcPct val="80000"/>
              </a:lnSpc>
              <a:defRPr sz="3600" b="1">
                <a:solidFill>
                  <a:schemeClr val="accent1"/>
                </a:solidFill>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522000"/>
          </a:xfrm>
        </p:spPr>
        <p:txBody>
          <a:bodyPr wrap="square">
            <a:spAutoFit/>
          </a:bodyPr>
          <a:lstStyle>
            <a:lvl1pPr marL="0" indent="0" algn="l">
              <a:buNone/>
              <a:defRPr sz="17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pic>
        <p:nvPicPr>
          <p:cNvPr id="7" name="Image 6" descr="Une image contenant lumière, guitare&#10;&#10;Description générée automatiquement">
            <a:extLst>
              <a:ext uri="{FF2B5EF4-FFF2-40B4-BE49-F238E27FC236}">
                <a16:creationId xmlns:a16="http://schemas.microsoft.com/office/drawing/2014/main" id="{B50FD768-4C9E-F92A-E23F-A3AA768DCC09}"/>
              </a:ext>
            </a:extLst>
          </p:cNvPr>
          <p:cNvPicPr>
            <a:picLocks noChangeAspect="1"/>
          </p:cNvPicPr>
          <p:nvPr userDrawn="1"/>
        </p:nvPicPr>
        <p:blipFill>
          <a:blip r:embed="rId4"/>
          <a:stretch>
            <a:fillRect/>
          </a:stretch>
        </p:blipFill>
        <p:spPr>
          <a:xfrm>
            <a:off x="827638" y="3712709"/>
            <a:ext cx="1124778" cy="1142307"/>
          </a:xfrm>
          <a:prstGeom prst="rect">
            <a:avLst/>
          </a:prstGeom>
        </p:spPr>
      </p:pic>
    </p:spTree>
    <p:extLst>
      <p:ext uri="{BB962C8B-B14F-4D97-AF65-F5344CB8AC3E}">
        <p14:creationId xmlns:p14="http://schemas.microsoft.com/office/powerpoint/2010/main" val="2861058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504000" y="358625"/>
            <a:ext cx="8149806" cy="387798"/>
          </a:xfrm>
        </p:spPr>
        <p:txBody>
          <a:bodyPr/>
          <a:lstStyle>
            <a:lvl1pPr>
              <a:defRPr sz="2800"/>
            </a:lvl1pPr>
          </a:lstStyle>
          <a:p>
            <a:r>
              <a:rPr lang="fr-FR"/>
              <a:t>Modifiez le style du titre</a:t>
            </a:r>
            <a:endParaRPr lang="en-US"/>
          </a:p>
        </p:txBody>
      </p:sp>
      <p:sp>
        <p:nvSpPr>
          <p:cNvPr id="3" name="Content Placeholder 2"/>
          <p:cNvSpPr>
            <a:spLocks noGrp="1"/>
          </p:cNvSpPr>
          <p:nvPr>
            <p:ph idx="1"/>
          </p:nvPr>
        </p:nvSpPr>
        <p:spPr/>
        <p:txBody>
          <a:bodyPr/>
          <a:lstStyle>
            <a:lvl1pPr marL="7938" indent="0" algn="ctr">
              <a:buNone/>
              <a:tabLst/>
              <a:defRPr/>
            </a:lvl1pPr>
            <a:lvl2pPr marL="7938" indent="0" algn="ctr">
              <a:buNone/>
              <a:tabLst/>
              <a:defRPr/>
            </a:lvl2pPr>
            <a:lvl3pPr marL="7938" indent="0" algn="ctr">
              <a:buNone/>
              <a:tabLst/>
              <a:defRPr/>
            </a:lvl3pPr>
            <a:lvl4pPr marL="7938" indent="0" algn="ctr">
              <a:buNone/>
              <a:tabLst/>
              <a:defRPr/>
            </a:lvl4pPr>
            <a:lvl5pPr marL="7938" indent="0" algn="ctr">
              <a:buNone/>
              <a:tabL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A6E7E7C-5607-7640-893E-A28BA7D46C06}"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269118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F59DB3D-DF4E-3947-9401-DD574FA51CBE}"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2239900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fr-FR"/>
              <a:t>Modifiez le style du titre</a:t>
            </a:r>
            <a:endParaRPr lang="en-US"/>
          </a:p>
        </p:txBody>
      </p:sp>
      <p:sp>
        <p:nvSpPr>
          <p:cNvPr id="7" name="object 12">
            <a:extLst>
              <a:ext uri="{FF2B5EF4-FFF2-40B4-BE49-F238E27FC236}">
                <a16:creationId xmlns:a16="http://schemas.microsoft.com/office/drawing/2014/main" id="{6D822925-5F46-4C47-9794-6F0D49F952D1}"/>
              </a:ext>
            </a:extLst>
          </p:cNvPr>
          <p:cNvSpPr/>
          <p:nvPr userDrawn="1"/>
        </p:nvSpPr>
        <p:spPr>
          <a:xfrm>
            <a:off x="5507666" y="1"/>
            <a:ext cx="3636335" cy="5143500"/>
          </a:xfrm>
          <a:custGeom>
            <a:avLst/>
            <a:gdLst/>
            <a:ahLst/>
            <a:cxnLst/>
            <a:rect l="l" t="t" r="r" b="b"/>
            <a:pathLst>
              <a:path w="2605404" h="6015355">
                <a:moveTo>
                  <a:pt x="2605316" y="0"/>
                </a:moveTo>
                <a:lnTo>
                  <a:pt x="0" y="0"/>
                </a:lnTo>
                <a:lnTo>
                  <a:pt x="0" y="6015037"/>
                </a:lnTo>
                <a:lnTo>
                  <a:pt x="2605316" y="6015037"/>
                </a:lnTo>
                <a:lnTo>
                  <a:pt x="2605316" y="0"/>
                </a:lnTo>
                <a:close/>
              </a:path>
            </a:pathLst>
          </a:custGeom>
          <a:solidFill>
            <a:srgbClr val="F5F5F5"/>
          </a:solidFill>
        </p:spPr>
        <p:txBody>
          <a:bodyPr wrap="square" lIns="0" tIns="0" rIns="0" bIns="0" rtlCol="0"/>
          <a:lstStyle/>
          <a:p>
            <a:endParaRPr sz="1800"/>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
        <p:nvSpPr>
          <p:cNvPr id="3" name="Content Placeholder 2"/>
          <p:cNvSpPr>
            <a:spLocks noGrp="1"/>
          </p:cNvSpPr>
          <p:nvPr>
            <p:ph idx="1"/>
          </p:nvPr>
        </p:nvSpPr>
        <p:spPr>
          <a:xfrm>
            <a:off x="504000" y="1260001"/>
            <a:ext cx="454495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7F59DB3D-DF4E-3947-9401-DD574FA51CBE}"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11" name="Espace réservé du contenu 10">
            <a:extLst>
              <a:ext uri="{FF2B5EF4-FFF2-40B4-BE49-F238E27FC236}">
                <a16:creationId xmlns:a16="http://schemas.microsoft.com/office/drawing/2014/main" id="{48BC2D59-2BF3-0B4A-862E-7AE2D48FF3E5}"/>
              </a:ext>
            </a:extLst>
          </p:cNvPr>
          <p:cNvSpPr>
            <a:spLocks noGrp="1"/>
          </p:cNvSpPr>
          <p:nvPr>
            <p:ph sz="quarter" idx="13"/>
          </p:nvPr>
        </p:nvSpPr>
        <p:spPr>
          <a:xfrm>
            <a:off x="5996763" y="746125"/>
            <a:ext cx="2664637" cy="4057650"/>
          </a:xfrm>
        </p:spPr>
        <p:txBody>
          <a:bodyPr/>
          <a:lstStyle>
            <a:lvl1pPr marL="9525" indent="0">
              <a:lnSpc>
                <a:spcPct val="100000"/>
              </a:lnSpc>
              <a:spcBef>
                <a:spcPts val="0"/>
              </a:spcBef>
              <a:spcAft>
                <a:spcPts val="600"/>
              </a:spcAft>
              <a:buNone/>
              <a:tabLst/>
              <a:defRPr sz="1200">
                <a:solidFill>
                  <a:schemeClr val="tx2"/>
                </a:solidFill>
                <a:latin typeface="Calibri" panose="020F0502020204030204" pitchFamily="34" charset="0"/>
                <a:cs typeface="Calibri" panose="020F0502020204030204" pitchFamily="34" charset="0"/>
              </a:defRPr>
            </a:lvl1pPr>
            <a:lvl2pPr marL="9525" indent="0">
              <a:lnSpc>
                <a:spcPct val="100000"/>
              </a:lnSpc>
              <a:spcBef>
                <a:spcPts val="800"/>
              </a:spcBef>
              <a:spcAft>
                <a:spcPts val="200"/>
              </a:spcAft>
              <a:buNone/>
              <a:tabLst/>
              <a:defRPr sz="1400" b="1">
                <a:solidFill>
                  <a:schemeClr val="tx1"/>
                </a:solidFill>
                <a:latin typeface="Calibri" panose="020F0502020204030204" pitchFamily="34" charset="0"/>
                <a:cs typeface="Calibri" panose="020F0502020204030204" pitchFamily="34" charset="0"/>
              </a:defRPr>
            </a:lvl2pPr>
            <a:lvl3pPr marL="9525" indent="0">
              <a:lnSpc>
                <a:spcPct val="100000"/>
              </a:lnSpc>
              <a:spcBef>
                <a:spcPts val="0"/>
              </a:spcBef>
              <a:buNone/>
              <a:tabLst/>
              <a:defRPr sz="1200">
                <a:solidFill>
                  <a:schemeClr val="tx1"/>
                </a:solidFill>
                <a:latin typeface="Calibri" panose="020F0502020204030204" pitchFamily="34" charset="0"/>
                <a:cs typeface="Calibri" panose="020F0502020204030204" pitchFamily="34" charset="0"/>
              </a:defRPr>
            </a:lvl3pPr>
            <a:lvl4pPr marL="9525" indent="0">
              <a:lnSpc>
                <a:spcPct val="100000"/>
              </a:lnSpc>
              <a:spcBef>
                <a:spcPts val="0"/>
              </a:spcBef>
              <a:buNone/>
              <a:tabLst/>
              <a:defRPr sz="1000">
                <a:solidFill>
                  <a:schemeClr val="tx1"/>
                </a:solidFill>
                <a:latin typeface="Calibri" panose="020F0502020204030204" pitchFamily="34" charset="0"/>
                <a:cs typeface="Calibri" panose="020F0502020204030204" pitchFamily="34" charset="0"/>
              </a:defRPr>
            </a:lvl4pPr>
            <a:lvl5pPr marL="9525" indent="0">
              <a:lnSpc>
                <a:spcPct val="100000"/>
              </a:lnSpc>
              <a:spcBef>
                <a:spcPts val="0"/>
              </a:spcBef>
              <a:buNone/>
              <a:tabLst/>
              <a:defRPr sz="1000">
                <a:solidFill>
                  <a:schemeClr val="tx1"/>
                </a:solidFill>
                <a:latin typeface="Calibri" panose="020F0502020204030204" pitchFamily="34" charset="0"/>
                <a:cs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049802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2798610"/>
            <a:ext cx="7886700" cy="623248"/>
          </a:xfrm>
        </p:spPr>
        <p:txBody>
          <a:bodyPr anchor="b"/>
          <a:lstStyle>
            <a:lvl1pPr>
              <a:defRPr sz="4500"/>
            </a:lvl1pPr>
          </a:lstStyle>
          <a:p>
            <a:r>
              <a:rPr lang="fr-FR"/>
              <a:t>Modifiez le style du titre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7EE1D40-F6CC-5049-8B8F-3E8F91ABE809}"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886849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A8CB2D2E-60B3-2241-AE34-5A894061E9BA}" type="datetime1">
              <a:rPr lang="fr-FR" smtClean="0"/>
              <a:t>21/11/2023</a:t>
            </a:fld>
            <a:endParaRPr lang="en-GB"/>
          </a:p>
        </p:txBody>
      </p:sp>
      <p:sp>
        <p:nvSpPr>
          <p:cNvPr id="6" name="Footer Placeholder 5"/>
          <p:cNvSpPr>
            <a:spLocks noGrp="1"/>
          </p:cNvSpPr>
          <p:nvPr>
            <p:ph type="ftr" sz="quarter" idx="11"/>
          </p:nvPr>
        </p:nvSpPr>
        <p:spPr/>
        <p:txBody>
          <a:bodyPr/>
          <a:lstStyle/>
          <a:p>
            <a:r>
              <a:rPr lang="en-GB"/>
              <a:t>Prénom Nom — Nom de la direction</a:t>
            </a:r>
          </a:p>
        </p:txBody>
      </p:sp>
      <p:sp>
        <p:nvSpPr>
          <p:cNvPr id="7" name="Slide Number Placeholder 6"/>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1267303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577055"/>
            <a:ext cx="7886700" cy="387751"/>
          </a:xfrm>
        </p:spPr>
        <p:txBody>
          <a:bodyPr/>
          <a:lstStyle/>
          <a:p>
            <a:r>
              <a:rPr lang="fr-FR"/>
              <a:t>Modifiez le style du titre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1"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86C91AED-4997-3549-AD98-012BFA53491B}" type="datetime1">
              <a:rPr lang="fr-FR" smtClean="0"/>
              <a:t>21/11/2023</a:t>
            </a:fld>
            <a:endParaRPr lang="en-GB"/>
          </a:p>
        </p:txBody>
      </p:sp>
      <p:sp>
        <p:nvSpPr>
          <p:cNvPr id="8" name="Footer Placeholder 7"/>
          <p:cNvSpPr>
            <a:spLocks noGrp="1"/>
          </p:cNvSpPr>
          <p:nvPr>
            <p:ph type="ftr" sz="quarter" idx="11"/>
          </p:nvPr>
        </p:nvSpPr>
        <p:spPr/>
        <p:txBody>
          <a:bodyPr/>
          <a:lstStyle/>
          <a:p>
            <a:r>
              <a:rPr lang="en-GB"/>
              <a:t>Prénom Nom — Nom de la direction</a:t>
            </a:r>
          </a:p>
        </p:txBody>
      </p:sp>
      <p:sp>
        <p:nvSpPr>
          <p:cNvPr id="9" name="Slide Number Placeholder 8"/>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659843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2BC32C00-3A4F-E045-89C4-DDF828442066}" type="datetime1">
              <a:rPr lang="fr-FR" smtClean="0"/>
              <a:t>21/11/2023</a:t>
            </a:fld>
            <a:endParaRPr lang="en-GB"/>
          </a:p>
        </p:txBody>
      </p:sp>
      <p:sp>
        <p:nvSpPr>
          <p:cNvPr id="4" name="Footer Placeholder 3"/>
          <p:cNvSpPr>
            <a:spLocks noGrp="1"/>
          </p:cNvSpPr>
          <p:nvPr>
            <p:ph type="ftr" sz="quarter" idx="11"/>
          </p:nvPr>
        </p:nvSpPr>
        <p:spPr/>
        <p:txBody>
          <a:bodyPr/>
          <a:lstStyle/>
          <a:p>
            <a:r>
              <a:rPr lang="en-GB"/>
              <a:t>Prénom Nom — Nom de la direction</a:t>
            </a:r>
          </a:p>
        </p:txBody>
      </p:sp>
      <p:sp>
        <p:nvSpPr>
          <p:cNvPr id="5" name="Slide Number Placeholder 4"/>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3166252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785DA7-C86F-7C48-BD2F-03FD52B9EDD4}" type="datetime1">
              <a:rPr lang="fr-FR" smtClean="0"/>
              <a:t>21/11/2023</a:t>
            </a:fld>
            <a:endParaRPr lang="en-GB"/>
          </a:p>
        </p:txBody>
      </p:sp>
      <p:sp>
        <p:nvSpPr>
          <p:cNvPr id="3" name="Footer Placeholder 2"/>
          <p:cNvSpPr>
            <a:spLocks noGrp="1"/>
          </p:cNvSpPr>
          <p:nvPr>
            <p:ph type="ftr" sz="quarter" idx="11"/>
          </p:nvPr>
        </p:nvSpPr>
        <p:spPr/>
        <p:txBody>
          <a:bodyPr/>
          <a:lstStyle/>
          <a:p>
            <a:r>
              <a:rPr lang="en-GB"/>
              <a:t>Prénom Nom — Nom de la direction</a:t>
            </a:r>
          </a:p>
        </p:txBody>
      </p:sp>
      <p:sp>
        <p:nvSpPr>
          <p:cNvPr id="4" name="Slide Number Placeholder 3"/>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1912281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878253"/>
            <a:ext cx="2949178" cy="664798"/>
          </a:xfrm>
        </p:spPr>
        <p:txBody>
          <a:bodyPr anchor="b"/>
          <a:lstStyle>
            <a:lvl1pPr>
              <a:defRPr sz="2400"/>
            </a:lvl1pPr>
          </a:lstStyle>
          <a:p>
            <a:r>
              <a:rPr lang="fr-FR"/>
              <a:t>Modifiez le style du titre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3276287-CFF9-634A-8243-E2D784EED84C}" type="datetime1">
              <a:rPr lang="fr-FR" smtClean="0"/>
              <a:t>21/11/2023</a:t>
            </a:fld>
            <a:endParaRPr lang="en-GB"/>
          </a:p>
        </p:txBody>
      </p:sp>
      <p:sp>
        <p:nvSpPr>
          <p:cNvPr id="6" name="Footer Placeholder 5"/>
          <p:cNvSpPr>
            <a:spLocks noGrp="1"/>
          </p:cNvSpPr>
          <p:nvPr>
            <p:ph type="ftr" sz="quarter" idx="11"/>
          </p:nvPr>
        </p:nvSpPr>
        <p:spPr/>
        <p:txBody>
          <a:bodyPr/>
          <a:lstStyle/>
          <a:p>
            <a:r>
              <a:rPr lang="en-GB"/>
              <a:t>Prénom Nom — Nom de la direction</a:t>
            </a:r>
          </a:p>
        </p:txBody>
      </p:sp>
      <p:sp>
        <p:nvSpPr>
          <p:cNvPr id="7" name="Slide Number Placeholder 6"/>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372740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878253"/>
            <a:ext cx="2949178" cy="664798"/>
          </a:xfrm>
        </p:spPr>
        <p:txBody>
          <a:bodyPr anchor="b"/>
          <a:lstStyle>
            <a:lvl1pPr>
              <a:defRPr sz="2400"/>
            </a:lvl1pPr>
          </a:lstStyle>
          <a:p>
            <a:r>
              <a:rPr lang="fr-FR"/>
              <a:t>Modifiez le style du titre</a:t>
            </a:r>
            <a:endParaRPr lang="en-US"/>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EA70872-5475-DE49-9028-07066B785447}" type="datetime1">
              <a:rPr lang="fr-FR" smtClean="0"/>
              <a:t>21/11/2023</a:t>
            </a:fld>
            <a:endParaRPr lang="en-GB"/>
          </a:p>
        </p:txBody>
      </p:sp>
      <p:sp>
        <p:nvSpPr>
          <p:cNvPr id="6" name="Footer Placeholder 5"/>
          <p:cNvSpPr>
            <a:spLocks noGrp="1"/>
          </p:cNvSpPr>
          <p:nvPr>
            <p:ph type="ftr" sz="quarter" idx="11"/>
          </p:nvPr>
        </p:nvSpPr>
        <p:spPr/>
        <p:txBody>
          <a:bodyPr/>
          <a:lstStyle/>
          <a:p>
            <a:r>
              <a:rPr lang="en-GB"/>
              <a:t>Prénom Nom — Nom de la direction</a:t>
            </a:r>
          </a:p>
        </p:txBody>
      </p:sp>
      <p:sp>
        <p:nvSpPr>
          <p:cNvPr id="7" name="Slide Number Placeholder 6"/>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207917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présentation 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18180B1-8843-F4C9-7615-2C7145018C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395" r="7029"/>
          <a:stretch/>
        </p:blipFill>
        <p:spPr>
          <a:xfrm>
            <a:off x="-45396" y="0"/>
            <a:ext cx="4750746"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6"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lstStyle>
            <a:lvl1pPr algn="l">
              <a:lnSpc>
                <a:spcPct val="80000"/>
              </a:lnSpc>
              <a:defRPr sz="3600" b="1">
                <a:solidFill>
                  <a:schemeClr val="accent1"/>
                </a:solidFill>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522000"/>
          </a:xfrm>
        </p:spPr>
        <p:txBody>
          <a:bodyPr wrap="square">
            <a:spAutoFit/>
          </a:bodyPr>
          <a:lstStyle>
            <a:lvl1pPr marL="0" indent="0" algn="l">
              <a:buNone/>
              <a:defRPr sz="17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pic>
        <p:nvPicPr>
          <p:cNvPr id="7" name="Image 6" descr="Une image contenant lumière, guitare&#10;&#10;Description générée automatiquement">
            <a:extLst>
              <a:ext uri="{FF2B5EF4-FFF2-40B4-BE49-F238E27FC236}">
                <a16:creationId xmlns:a16="http://schemas.microsoft.com/office/drawing/2014/main" id="{B50FD768-4C9E-F92A-E23F-A3AA768DCC09}"/>
              </a:ext>
            </a:extLst>
          </p:cNvPr>
          <p:cNvPicPr>
            <a:picLocks noChangeAspect="1"/>
          </p:cNvPicPr>
          <p:nvPr userDrawn="1"/>
        </p:nvPicPr>
        <p:blipFill>
          <a:blip r:embed="rId4"/>
          <a:stretch>
            <a:fillRect/>
          </a:stretch>
        </p:blipFill>
        <p:spPr>
          <a:xfrm>
            <a:off x="827638" y="3712709"/>
            <a:ext cx="1124778" cy="1142307"/>
          </a:xfrm>
          <a:prstGeom prst="rect">
            <a:avLst/>
          </a:prstGeom>
        </p:spPr>
      </p:pic>
    </p:spTree>
    <p:extLst>
      <p:ext uri="{BB962C8B-B14F-4D97-AF65-F5344CB8AC3E}">
        <p14:creationId xmlns:p14="http://schemas.microsoft.com/office/powerpoint/2010/main" val="142824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04BBB287-CB33-8C42-B8C7-41D0C698658F}"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711741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30228" y="273845"/>
            <a:ext cx="398571" cy="4358879"/>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26D5CEF2-5CCB-CB44-9F07-EA34500AB653}" type="datetime1">
              <a:rPr lang="fr-FR" smtClean="0"/>
              <a:t>21/11/2023</a:t>
            </a:fld>
            <a:endParaRPr lang="en-GB"/>
          </a:p>
        </p:txBody>
      </p:sp>
      <p:sp>
        <p:nvSpPr>
          <p:cNvPr id="5" name="Footer Placeholder 4"/>
          <p:cNvSpPr>
            <a:spLocks noGrp="1"/>
          </p:cNvSpPr>
          <p:nvPr>
            <p:ph type="ftr" sz="quarter" idx="11"/>
          </p:nvPr>
        </p:nvSpPr>
        <p:spPr/>
        <p:txBody>
          <a:bodyPr/>
          <a:lstStyle/>
          <a:p>
            <a:r>
              <a:rPr lang="en-GB"/>
              <a:t>Prénom Nom — Nom de la direction</a:t>
            </a:r>
          </a:p>
        </p:txBody>
      </p:sp>
      <p:sp>
        <p:nvSpPr>
          <p:cNvPr id="6" name="Slide Number Placeholder 5"/>
          <p:cNvSpPr>
            <a:spLocks noGrp="1"/>
          </p:cNvSpPr>
          <p:nvPr>
            <p:ph type="sldNum" sz="quarter" idx="12"/>
          </p:nvPr>
        </p:nvSpPr>
        <p:spPr/>
        <p:txBody>
          <a:bodyPr/>
          <a:lstStyle/>
          <a:p>
            <a:fld id="{0A04AEC5-3932-E94C-A22A-E47605B0544F}" type="slidenum">
              <a:rPr lang="en-GB" smtClean="0"/>
              <a:t>‹N°›</a:t>
            </a:fld>
            <a:endParaRPr lang="en-GB"/>
          </a:p>
        </p:txBody>
      </p:sp>
    </p:spTree>
    <p:extLst>
      <p:ext uri="{BB962C8B-B14F-4D97-AF65-F5344CB8AC3E}">
        <p14:creationId xmlns:p14="http://schemas.microsoft.com/office/powerpoint/2010/main" val="2971924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présentation 3">
    <p:spTree>
      <p:nvGrpSpPr>
        <p:cNvPr id="1" name=""/>
        <p:cNvGrpSpPr/>
        <p:nvPr/>
      </p:nvGrpSpPr>
      <p:grpSpPr>
        <a:xfrm>
          <a:off x="0" y="0"/>
          <a:ext cx="0" cy="0"/>
          <a:chOff x="0" y="0"/>
          <a:chExt cx="0" cy="0"/>
        </a:xfrm>
      </p:grpSpPr>
      <p:pic>
        <p:nvPicPr>
          <p:cNvPr id="9" name="Image 8" descr="Une image contenant outil&#10;&#10;Description générée automatiquement">
            <a:extLst>
              <a:ext uri="{FF2B5EF4-FFF2-40B4-BE49-F238E27FC236}">
                <a16:creationId xmlns:a16="http://schemas.microsoft.com/office/drawing/2014/main" id="{0E613AAD-9AC4-5EBD-8E24-BB52AA1B01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59" r="1"/>
          <a:stretch/>
        </p:blipFill>
        <p:spPr>
          <a:xfrm>
            <a:off x="0" y="0"/>
            <a:ext cx="5011184"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normAutofit/>
          </a:bodyPr>
          <a:lstStyle>
            <a:lvl1pPr algn="l">
              <a:lnSpc>
                <a:spcPct val="80000"/>
              </a:lnSpc>
              <a:defRPr sz="2700" b="1">
                <a:solidFill>
                  <a:schemeClr val="accent1"/>
                </a:solidFill>
                <a:latin typeface="+mn-lt"/>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327782"/>
          </a:xfrm>
        </p:spPr>
        <p:txBody>
          <a:bodyPr wrap="square">
            <a:spAutoFit/>
          </a:bodyPr>
          <a:lstStyle>
            <a:lvl1pPr marL="0" indent="0" algn="l">
              <a:buNone/>
              <a:defRPr sz="1700" b="1">
                <a:solidFill>
                  <a:schemeClr val="bg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grpSp>
        <p:nvGrpSpPr>
          <p:cNvPr id="5" name="Groupe 4">
            <a:extLst>
              <a:ext uri="{FF2B5EF4-FFF2-40B4-BE49-F238E27FC236}">
                <a16:creationId xmlns:a16="http://schemas.microsoft.com/office/drawing/2014/main" id="{98AF5A99-206B-8109-5BC2-2AF72ACE36CE}"/>
              </a:ext>
            </a:extLst>
          </p:cNvPr>
          <p:cNvGrpSpPr/>
          <p:nvPr userDrawn="1"/>
        </p:nvGrpSpPr>
        <p:grpSpPr>
          <a:xfrm>
            <a:off x="4962807" y="4319829"/>
            <a:ext cx="3429000" cy="729860"/>
            <a:chOff x="4488872" y="4426424"/>
            <a:chExt cx="2906044" cy="618549"/>
          </a:xfrm>
        </p:grpSpPr>
        <p:pic>
          <p:nvPicPr>
            <p:cNvPr id="6" name="Image 5">
              <a:extLst>
                <a:ext uri="{FF2B5EF4-FFF2-40B4-BE49-F238E27FC236}">
                  <a16:creationId xmlns:a16="http://schemas.microsoft.com/office/drawing/2014/main" id="{420731F2-91DF-2D69-C9D3-CC2807C67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7" name="Image 6">
              <a:extLst>
                <a:ext uri="{FF2B5EF4-FFF2-40B4-BE49-F238E27FC236}">
                  <a16:creationId xmlns:a16="http://schemas.microsoft.com/office/drawing/2014/main" id="{89187EAE-BB92-6A07-EABC-D8A35B0CC9E4}"/>
                </a:ext>
              </a:extLst>
            </p:cNvPr>
            <p:cNvPicPr>
              <a:picLocks noChangeAspect="1"/>
            </p:cNvPicPr>
            <p:nvPr/>
          </p:nvPicPr>
          <p:blipFill rotWithShape="1">
            <a:blip r:embed="rId5"/>
            <a:srcRect l="10708" r="17007"/>
            <a:stretch/>
          </p:blipFill>
          <p:spPr>
            <a:xfrm>
              <a:off x="5285510" y="4590085"/>
              <a:ext cx="2109406" cy="316506"/>
            </a:xfrm>
            <a:prstGeom prst="rect">
              <a:avLst/>
            </a:prstGeom>
          </p:spPr>
        </p:pic>
      </p:grpSp>
    </p:spTree>
    <p:extLst>
      <p:ext uri="{BB962C8B-B14F-4D97-AF65-F5344CB8AC3E}">
        <p14:creationId xmlns:p14="http://schemas.microsoft.com/office/powerpoint/2010/main" val="2058023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re présentation 3">
    <p:spTree>
      <p:nvGrpSpPr>
        <p:cNvPr id="1" name=""/>
        <p:cNvGrpSpPr/>
        <p:nvPr/>
      </p:nvGrpSpPr>
      <p:grpSpPr>
        <a:xfrm>
          <a:off x="0" y="0"/>
          <a:ext cx="0" cy="0"/>
          <a:chOff x="0" y="0"/>
          <a:chExt cx="0" cy="0"/>
        </a:xfrm>
      </p:grpSpPr>
      <p:pic>
        <p:nvPicPr>
          <p:cNvPr id="10" name="Image 9" descr="Une image contenant outil, ustensile de cuisine, cuillère, art&#10;&#10;Description générée automatiquement">
            <a:extLst>
              <a:ext uri="{FF2B5EF4-FFF2-40B4-BE49-F238E27FC236}">
                <a16:creationId xmlns:a16="http://schemas.microsoft.com/office/drawing/2014/main" id="{B2AA2D4F-0DED-1CE1-F46B-17D7B0BE2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5726"/>
          <a:stretch/>
        </p:blipFill>
        <p:spPr>
          <a:xfrm>
            <a:off x="0" y="0"/>
            <a:ext cx="5300505" cy="5143538"/>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normAutofit/>
          </a:bodyPr>
          <a:lstStyle>
            <a:lvl1pPr algn="l">
              <a:lnSpc>
                <a:spcPct val="80000"/>
              </a:lnSpc>
              <a:defRPr sz="2700" b="1">
                <a:solidFill>
                  <a:schemeClr val="accent1"/>
                </a:solidFill>
                <a:latin typeface="+mn-lt"/>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327782"/>
          </a:xfrm>
        </p:spPr>
        <p:txBody>
          <a:bodyPr wrap="square">
            <a:spAutoFit/>
          </a:bodyPr>
          <a:lstStyle>
            <a:lvl1pPr marL="0" indent="0" algn="l">
              <a:buNone/>
              <a:defRPr sz="1700" b="1">
                <a:solidFill>
                  <a:schemeClr val="bg2"/>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grpSp>
        <p:nvGrpSpPr>
          <p:cNvPr id="5" name="Groupe 4">
            <a:extLst>
              <a:ext uri="{FF2B5EF4-FFF2-40B4-BE49-F238E27FC236}">
                <a16:creationId xmlns:a16="http://schemas.microsoft.com/office/drawing/2014/main" id="{98AF5A99-206B-8109-5BC2-2AF72ACE36CE}"/>
              </a:ext>
            </a:extLst>
          </p:cNvPr>
          <p:cNvGrpSpPr/>
          <p:nvPr userDrawn="1"/>
        </p:nvGrpSpPr>
        <p:grpSpPr>
          <a:xfrm>
            <a:off x="4962807" y="4319829"/>
            <a:ext cx="3429000" cy="729860"/>
            <a:chOff x="4488872" y="4426424"/>
            <a:chExt cx="2906044" cy="618549"/>
          </a:xfrm>
        </p:grpSpPr>
        <p:pic>
          <p:nvPicPr>
            <p:cNvPr id="6" name="Image 5">
              <a:extLst>
                <a:ext uri="{FF2B5EF4-FFF2-40B4-BE49-F238E27FC236}">
                  <a16:creationId xmlns:a16="http://schemas.microsoft.com/office/drawing/2014/main" id="{420731F2-91DF-2D69-C9D3-CC2807C67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7" name="Image 6">
              <a:extLst>
                <a:ext uri="{FF2B5EF4-FFF2-40B4-BE49-F238E27FC236}">
                  <a16:creationId xmlns:a16="http://schemas.microsoft.com/office/drawing/2014/main" id="{89187EAE-BB92-6A07-EABC-D8A35B0CC9E4}"/>
                </a:ext>
              </a:extLst>
            </p:cNvPr>
            <p:cNvPicPr>
              <a:picLocks noChangeAspect="1"/>
            </p:cNvPicPr>
            <p:nvPr/>
          </p:nvPicPr>
          <p:blipFill rotWithShape="1">
            <a:blip r:embed="rId5"/>
            <a:srcRect l="10708" r="17007"/>
            <a:stretch/>
          </p:blipFill>
          <p:spPr>
            <a:xfrm>
              <a:off x="5285510" y="4590085"/>
              <a:ext cx="2109406" cy="316506"/>
            </a:xfrm>
            <a:prstGeom prst="rect">
              <a:avLst/>
            </a:prstGeom>
          </p:spPr>
        </p:pic>
      </p:grpSp>
    </p:spTree>
    <p:extLst>
      <p:ext uri="{BB962C8B-B14F-4D97-AF65-F5344CB8AC3E}">
        <p14:creationId xmlns:p14="http://schemas.microsoft.com/office/powerpoint/2010/main" val="2278237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ABC538-6D31-0816-8B86-5299BF2FB67F}"/>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46A5199C-1A73-1462-685A-49680A16C5B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ED8CF3D-D40A-5D9A-2D48-E8F2875A18D9}"/>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62B2D8E1-A4EA-CAE0-6405-368A4312D3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B5B29A-9060-5E35-C301-134495A950C6}"/>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124542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3B35D-AA51-82A8-E8B4-FC6138157EC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33FBE6-6CCE-A221-FE45-B5520D01793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E6B574-C2E0-DB48-16D1-60FE1803784F}"/>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E39760A4-5CF4-227B-8597-98A1E47A65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CFD07B-AEF5-2276-056B-3C4148C90FCA}"/>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3479127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ACB0A-3CC3-011E-187B-B0FDE16A0C82}"/>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5F1CCFEE-7048-1A60-0344-2FE5412370C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37015-666B-033A-CBA9-C3285139326D}"/>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3BEFEF97-615E-C3F3-DD32-2783BD61FA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B91E22-092C-B5F4-29F3-311D23C377D1}"/>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670456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029DE-131C-D7C0-EFCC-A59C9D418F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981297E-52DC-7FD5-4346-8DC6AF8C55F1}"/>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663C2B5-417B-6C7E-3E5E-9EF1C95D856A}"/>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05F8823-1B1C-CBAB-9493-4C75BAD77800}"/>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86445633-BDAE-1811-3B82-4F00298A0B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E2A864-9F88-C29C-5C9E-799AB588D345}"/>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865975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61B65-E7F7-3EAA-14C7-B172E4F0CD72}"/>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518CCD-E049-EC67-E5BC-E9B1382903B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8E79158-7EB8-6F41-BE3E-4FA5B29B7257}"/>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D412CE-56B1-8E35-E25E-2BD2711FB85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56DC02C-CFF1-A026-6B25-ABF0F81CD7AC}"/>
              </a:ext>
            </a:extLst>
          </p:cNvPr>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FF17918-B836-F2F3-F94B-75E7E3ABB24A}"/>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8" name="Espace réservé du pied de page 7">
            <a:extLst>
              <a:ext uri="{FF2B5EF4-FFF2-40B4-BE49-F238E27FC236}">
                <a16:creationId xmlns:a16="http://schemas.microsoft.com/office/drawing/2014/main" id="{64D807C9-2130-DDB6-FE81-CB41238F54E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223690C-851E-59E9-A23F-572A8C5628EB}"/>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2242869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AA6E6D-AD38-C899-410A-0DC9C952AAB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572D139-9649-52A4-DCC1-0A2C4641B274}"/>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4" name="Espace réservé du pied de page 3">
            <a:extLst>
              <a:ext uri="{FF2B5EF4-FFF2-40B4-BE49-F238E27FC236}">
                <a16:creationId xmlns:a16="http://schemas.microsoft.com/office/drawing/2014/main" id="{8A319D33-1DD6-395E-D31C-1EB817007D7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E02639B-773F-BD56-302F-639B6110B863}"/>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10266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présentation 5">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AFE431E-6E9D-F855-BB58-BF61F6BC9B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05" r="8178"/>
          <a:stretch/>
        </p:blipFill>
        <p:spPr>
          <a:xfrm>
            <a:off x="-45396" y="0"/>
            <a:ext cx="5417496" cy="5143500"/>
          </a:xfrm>
          <a:prstGeom prst="rect">
            <a:avLst/>
          </a:prstGeom>
        </p:spPr>
      </p:pic>
      <p:pic>
        <p:nvPicPr>
          <p:cNvPr id="4" name="Image 3">
            <a:extLst>
              <a:ext uri="{FF2B5EF4-FFF2-40B4-BE49-F238E27FC236}">
                <a16:creationId xmlns:a16="http://schemas.microsoft.com/office/drawing/2014/main" id="{B079E74A-C0C6-2EAF-0907-F84601DF9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396" y="0"/>
            <a:ext cx="9144000" cy="5143500"/>
          </a:xfrm>
          <a:prstGeom prst="rect">
            <a:avLst/>
          </a:prstGeom>
        </p:spPr>
      </p:pic>
      <p:sp>
        <p:nvSpPr>
          <p:cNvPr id="2" name="Title 1"/>
          <p:cNvSpPr>
            <a:spLocks noGrp="1"/>
          </p:cNvSpPr>
          <p:nvPr>
            <p:ph type="ctrTitle"/>
          </p:nvPr>
        </p:nvSpPr>
        <p:spPr>
          <a:xfrm>
            <a:off x="4053600" y="2430000"/>
            <a:ext cx="4478400" cy="453600"/>
          </a:xfrm>
        </p:spPr>
        <p:txBody>
          <a:bodyPr anchor="b"/>
          <a:lstStyle>
            <a:lvl1pPr algn="l">
              <a:lnSpc>
                <a:spcPct val="80000"/>
              </a:lnSpc>
              <a:defRPr sz="3600" b="1">
                <a:solidFill>
                  <a:schemeClr val="accent1"/>
                </a:solidFill>
              </a:defRPr>
            </a:lvl1pPr>
          </a:lstStyle>
          <a:p>
            <a:r>
              <a:rPr lang="fr-FR"/>
              <a:t>Cliquez et modifiez le titre</a:t>
            </a:r>
            <a:endParaRPr lang="en-US"/>
          </a:p>
        </p:txBody>
      </p:sp>
      <p:sp>
        <p:nvSpPr>
          <p:cNvPr id="3" name="Subtitle 2"/>
          <p:cNvSpPr>
            <a:spLocks noGrp="1"/>
          </p:cNvSpPr>
          <p:nvPr>
            <p:ph type="subTitle" idx="1" hasCustomPrompt="1"/>
          </p:nvPr>
        </p:nvSpPr>
        <p:spPr>
          <a:xfrm>
            <a:off x="4053600" y="2952000"/>
            <a:ext cx="4478400" cy="522000"/>
          </a:xfrm>
        </p:spPr>
        <p:txBody>
          <a:bodyPr wrap="square">
            <a:spAutoFit/>
          </a:bodyPr>
          <a:lstStyle>
            <a:lvl1pPr marL="0" indent="0" algn="l">
              <a:buNone/>
              <a:defRPr sz="1700">
                <a:solidFill>
                  <a:schemeClr val="bg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err="1"/>
              <a:t>Cliquez</a:t>
            </a:r>
            <a:r>
              <a:rPr lang="en-US"/>
              <a:t> pour modifier le sous-</a:t>
            </a:r>
            <a:r>
              <a:rPr lang="en-US" err="1"/>
              <a:t>titre</a:t>
            </a:r>
            <a:endParaRPr lang="en-US"/>
          </a:p>
        </p:txBody>
      </p:sp>
      <p:pic>
        <p:nvPicPr>
          <p:cNvPr id="7" name="Image 6" descr="Une image contenant lumière, guitare&#10;&#10;Description générée automatiquement">
            <a:extLst>
              <a:ext uri="{FF2B5EF4-FFF2-40B4-BE49-F238E27FC236}">
                <a16:creationId xmlns:a16="http://schemas.microsoft.com/office/drawing/2014/main" id="{B50FD768-4C9E-F92A-E23F-A3AA768DCC09}"/>
              </a:ext>
            </a:extLst>
          </p:cNvPr>
          <p:cNvPicPr>
            <a:picLocks noChangeAspect="1"/>
          </p:cNvPicPr>
          <p:nvPr userDrawn="1"/>
        </p:nvPicPr>
        <p:blipFill>
          <a:blip r:embed="rId4"/>
          <a:stretch>
            <a:fillRect/>
          </a:stretch>
        </p:blipFill>
        <p:spPr>
          <a:xfrm>
            <a:off x="827638" y="3712709"/>
            <a:ext cx="1124778" cy="1142307"/>
          </a:xfrm>
          <a:prstGeom prst="rect">
            <a:avLst/>
          </a:prstGeom>
        </p:spPr>
      </p:pic>
    </p:spTree>
    <p:extLst>
      <p:ext uri="{BB962C8B-B14F-4D97-AF65-F5344CB8AC3E}">
        <p14:creationId xmlns:p14="http://schemas.microsoft.com/office/powerpoint/2010/main" val="352012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5FC76F-A78C-352E-A944-D81BE8E336AA}"/>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3" name="Espace réservé du pied de page 2">
            <a:extLst>
              <a:ext uri="{FF2B5EF4-FFF2-40B4-BE49-F238E27FC236}">
                <a16:creationId xmlns:a16="http://schemas.microsoft.com/office/drawing/2014/main" id="{F378BF27-5A16-D0DA-D956-31BD303273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E7D83B5-29F7-0EFD-355C-5FC9422ABAC2}"/>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1441081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5D856-CA68-CC40-AF1E-72DBCF7F5509}"/>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E02D6685-21A1-0342-669F-FD9C0132EC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0CE4099-8F33-E38C-96D5-C237A6C1DE3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2CF146-1244-33B6-5E15-5CCFC530EDCB}"/>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5ABF10AD-3D03-C63C-16EA-F14C5AC2E7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6CD80A0-135C-B06D-A822-24D97794BC48}"/>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2877597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F6C671-F1D9-C3D6-2FCC-55382046B920}"/>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E9C2678-4FEF-3A12-2C12-0084794F629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0D506024-9FCB-4EF1-C30B-F23A5EFACD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E9D129-C060-9AD3-EF6A-1DF83F62EAB0}"/>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6" name="Espace réservé du pied de page 5">
            <a:extLst>
              <a:ext uri="{FF2B5EF4-FFF2-40B4-BE49-F238E27FC236}">
                <a16:creationId xmlns:a16="http://schemas.microsoft.com/office/drawing/2014/main" id="{0E3B586B-7F9E-A4C6-A85B-1BF8D69503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10D6E59-79AF-C537-921A-195BF404A750}"/>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1336982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721422-D96B-269B-2AB4-56576BEA7ED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9BF305D-F911-2CA8-2F40-75AAFF15B44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56E76C-4837-F27B-2704-DC0D93F6FCD7}"/>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9A572408-7DC5-BAD3-AE1B-52AED5475A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4E708B-AE73-DDA7-D76B-795DD5AAC0C3}"/>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3326344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ED63F75-23E4-1E7B-5173-9D370C18AA0A}"/>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CAFD9FC-A683-8F91-6123-4BBA9C90420E}"/>
              </a:ext>
            </a:extLst>
          </p:cNvPr>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6E168E-F33A-0A46-4B7C-C0CA3B73ECBA}"/>
              </a:ext>
            </a:extLst>
          </p:cNvPr>
          <p:cNvSpPr>
            <a:spLocks noGrp="1"/>
          </p:cNvSpPr>
          <p:nvPr>
            <p:ph type="dt" sz="half" idx="10"/>
          </p:nvPr>
        </p:nvSpPr>
        <p:spPr/>
        <p:txBody>
          <a:body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FAC0E143-40AD-33CE-4F9D-990ADE1816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D0703F-4447-4BD5-40B1-8ED5FF31F0E5}"/>
              </a:ext>
            </a:extLst>
          </p:cNvPr>
          <p:cNvSpPr>
            <a:spLocks noGrp="1"/>
          </p:cNvSpPr>
          <p:nvPr>
            <p:ph type="sldNum" sz="quarter" idx="12"/>
          </p:nvPr>
        </p:nvSpPr>
        <p:spPr/>
        <p:txBody>
          <a:bodyPr/>
          <a:lstStyle/>
          <a:p>
            <a:fld id="{387619DE-21E2-4486-9C21-F91E5491BBF9}" type="slidenum">
              <a:rPr lang="fr-FR" smtClean="0"/>
              <a:t>‹N°›</a:t>
            </a:fld>
            <a:endParaRPr lang="fr-FR"/>
          </a:p>
        </p:txBody>
      </p:sp>
    </p:spTree>
    <p:extLst>
      <p:ext uri="{BB962C8B-B14F-4D97-AF65-F5344CB8AC3E}">
        <p14:creationId xmlns:p14="http://schemas.microsoft.com/office/powerpoint/2010/main" val="376243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Bandeau + ST + Text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CD227E-39F0-6015-C657-EA569726A21D}"/>
              </a:ext>
            </a:extLst>
          </p:cNvPr>
          <p:cNvSpPr/>
          <p:nvPr userDrawn="1"/>
        </p:nvSpPr>
        <p:spPr>
          <a:xfrm>
            <a:off x="0" y="0"/>
            <a:ext cx="8526780"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1"/>
              </a:solidFill>
            </a:endParaRPr>
          </a:p>
        </p:txBody>
      </p:sp>
      <p:sp>
        <p:nvSpPr>
          <p:cNvPr id="2" name="Title 1"/>
          <p:cNvSpPr>
            <a:spLocks noGrp="1"/>
          </p:cNvSpPr>
          <p:nvPr>
            <p:ph type="title" hasCustomPrompt="1"/>
          </p:nvPr>
        </p:nvSpPr>
        <p:spPr>
          <a:xfrm>
            <a:off x="180000" y="54000"/>
            <a:ext cx="8295736" cy="369332"/>
          </a:xfrm>
        </p:spPr>
        <p:txBody>
          <a:bodyPr wrap="square">
            <a:spAutoFit/>
          </a:bodyPr>
          <a:lstStyle>
            <a:lvl1pPr>
              <a:lnSpc>
                <a:spcPct val="100000"/>
              </a:lnSpc>
              <a:defRPr sz="2400" b="0">
                <a:solidFill>
                  <a:schemeClr val="bg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grpSp>
        <p:nvGrpSpPr>
          <p:cNvPr id="4" name="Groupe 3">
            <a:extLst>
              <a:ext uri="{FF2B5EF4-FFF2-40B4-BE49-F238E27FC236}">
                <a16:creationId xmlns:a16="http://schemas.microsoft.com/office/drawing/2014/main" id="{44A84A20-617F-896A-C55E-4D83A5DB90A8}"/>
              </a:ext>
            </a:extLst>
          </p:cNvPr>
          <p:cNvGrpSpPr/>
          <p:nvPr userDrawn="1"/>
        </p:nvGrpSpPr>
        <p:grpSpPr>
          <a:xfrm>
            <a:off x="38100" y="4641646"/>
            <a:ext cx="2357792" cy="501854"/>
            <a:chOff x="4488872" y="4426424"/>
            <a:chExt cx="2906044" cy="618549"/>
          </a:xfrm>
        </p:grpSpPr>
        <p:pic>
          <p:nvPicPr>
            <p:cNvPr id="12" name="Image 11">
              <a:extLst>
                <a:ext uri="{FF2B5EF4-FFF2-40B4-BE49-F238E27FC236}">
                  <a16:creationId xmlns:a16="http://schemas.microsoft.com/office/drawing/2014/main" id="{4C77483D-2A6E-601C-48A9-9EF24E1AEC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13" name="Image 12">
              <a:extLst>
                <a:ext uri="{FF2B5EF4-FFF2-40B4-BE49-F238E27FC236}">
                  <a16:creationId xmlns:a16="http://schemas.microsoft.com/office/drawing/2014/main" id="{0171B8A3-8BFE-7D9B-6B77-E1D725E914DD}"/>
                </a:ext>
              </a:extLst>
            </p:cNvPr>
            <p:cNvPicPr>
              <a:picLocks noChangeAspect="1"/>
            </p:cNvPicPr>
            <p:nvPr/>
          </p:nvPicPr>
          <p:blipFill rotWithShape="1">
            <a:blip r:embed="rId3"/>
            <a:srcRect l="10708" r="17007"/>
            <a:stretch/>
          </p:blipFill>
          <p:spPr>
            <a:xfrm>
              <a:off x="5285510" y="4590085"/>
              <a:ext cx="2109406" cy="316506"/>
            </a:xfrm>
            <a:prstGeom prst="rect">
              <a:avLst/>
            </a:prstGeom>
          </p:spPr>
        </p:pic>
      </p:grpSp>
      <p:sp>
        <p:nvSpPr>
          <p:cNvPr id="15" name="Espace réservé du texte 14">
            <a:extLst>
              <a:ext uri="{FF2B5EF4-FFF2-40B4-BE49-F238E27FC236}">
                <a16:creationId xmlns:a16="http://schemas.microsoft.com/office/drawing/2014/main" id="{7AACBC07-4B67-6275-D2CC-20E8D47C7133}"/>
              </a:ext>
            </a:extLst>
          </p:cNvPr>
          <p:cNvSpPr>
            <a:spLocks noGrp="1"/>
          </p:cNvSpPr>
          <p:nvPr>
            <p:ph type="body" sz="quarter" idx="10"/>
          </p:nvPr>
        </p:nvSpPr>
        <p:spPr>
          <a:xfrm>
            <a:off x="180000" y="579438"/>
            <a:ext cx="8296251" cy="257175"/>
          </a:xfrm>
        </p:spPr>
        <p:txBody>
          <a:bodyPr/>
          <a:lstStyle>
            <a:lvl1pPr marL="0" indent="0">
              <a:spcBef>
                <a:spcPts val="0"/>
              </a:spcBef>
              <a:defRPr sz="2000">
                <a:solidFill>
                  <a:srgbClr val="82358B"/>
                </a:solidFill>
              </a:defRPr>
            </a:lvl1pPr>
          </a:lstStyle>
          <a:p>
            <a:pPr lvl="0"/>
            <a:r>
              <a:rPr lang="fr-FR"/>
              <a:t>Cliquez pour modifier les styles du texte du masque</a:t>
            </a:r>
          </a:p>
        </p:txBody>
      </p:sp>
      <p:sp>
        <p:nvSpPr>
          <p:cNvPr id="17" name="Rectangle 16">
            <a:extLst>
              <a:ext uri="{FF2B5EF4-FFF2-40B4-BE49-F238E27FC236}">
                <a16:creationId xmlns:a16="http://schemas.microsoft.com/office/drawing/2014/main" id="{C6BAFE7A-BB15-910D-70BF-68EDA06757A7}"/>
              </a:ext>
            </a:extLst>
          </p:cNvPr>
          <p:cNvSpPr/>
          <p:nvPr userDrawn="1"/>
        </p:nvSpPr>
        <p:spPr>
          <a:xfrm>
            <a:off x="8586138" y="0"/>
            <a:ext cx="562302"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2A13A76E-7162-E9A1-EBC5-83E7090A70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8317" y="-25759"/>
            <a:ext cx="502703" cy="501854"/>
          </a:xfrm>
          <a:prstGeom prst="rect">
            <a:avLst/>
          </a:prstGeom>
        </p:spPr>
      </p:pic>
      <p:sp>
        <p:nvSpPr>
          <p:cNvPr id="3" name="Rectangle 2">
            <a:hlinkClick r:id="rId5" action="ppaction://hlinksldjump"/>
            <a:extLst>
              <a:ext uri="{FF2B5EF4-FFF2-40B4-BE49-F238E27FC236}">
                <a16:creationId xmlns:a16="http://schemas.microsoft.com/office/drawing/2014/main" id="{D9E9E583-51C6-F1A8-3AC3-3A4C492E5151}"/>
              </a:ext>
            </a:extLst>
          </p:cNvPr>
          <p:cNvSpPr/>
          <p:nvPr userDrawn="1"/>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611130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cus Bandeau + ST + Text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8CD227E-39F0-6015-C657-EA569726A21D}"/>
              </a:ext>
            </a:extLst>
          </p:cNvPr>
          <p:cNvSpPr/>
          <p:nvPr userDrawn="1"/>
        </p:nvSpPr>
        <p:spPr>
          <a:xfrm>
            <a:off x="0" y="0"/>
            <a:ext cx="8526780"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accent1"/>
              </a:solidFill>
            </a:endParaRPr>
          </a:p>
        </p:txBody>
      </p:sp>
      <p:sp>
        <p:nvSpPr>
          <p:cNvPr id="2" name="Title 1"/>
          <p:cNvSpPr>
            <a:spLocks noGrp="1"/>
          </p:cNvSpPr>
          <p:nvPr>
            <p:ph type="title" hasCustomPrompt="1"/>
          </p:nvPr>
        </p:nvSpPr>
        <p:spPr>
          <a:xfrm>
            <a:off x="180000" y="54000"/>
            <a:ext cx="8295736" cy="369332"/>
          </a:xfrm>
        </p:spPr>
        <p:txBody>
          <a:bodyPr wrap="square">
            <a:spAutoFit/>
          </a:bodyPr>
          <a:lstStyle>
            <a:lvl1pPr>
              <a:lnSpc>
                <a:spcPct val="100000"/>
              </a:lnSpc>
              <a:defRPr sz="2400" b="0">
                <a:solidFill>
                  <a:schemeClr val="bg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grpSp>
        <p:nvGrpSpPr>
          <p:cNvPr id="4" name="Groupe 3">
            <a:extLst>
              <a:ext uri="{FF2B5EF4-FFF2-40B4-BE49-F238E27FC236}">
                <a16:creationId xmlns:a16="http://schemas.microsoft.com/office/drawing/2014/main" id="{44A84A20-617F-896A-C55E-4D83A5DB90A8}"/>
              </a:ext>
            </a:extLst>
          </p:cNvPr>
          <p:cNvGrpSpPr/>
          <p:nvPr userDrawn="1"/>
        </p:nvGrpSpPr>
        <p:grpSpPr>
          <a:xfrm>
            <a:off x="38100" y="4641646"/>
            <a:ext cx="2357792" cy="501854"/>
            <a:chOff x="4488872" y="4426424"/>
            <a:chExt cx="2906044" cy="618549"/>
          </a:xfrm>
        </p:grpSpPr>
        <p:pic>
          <p:nvPicPr>
            <p:cNvPr id="12" name="Image 11">
              <a:extLst>
                <a:ext uri="{FF2B5EF4-FFF2-40B4-BE49-F238E27FC236}">
                  <a16:creationId xmlns:a16="http://schemas.microsoft.com/office/drawing/2014/main" id="{4C77483D-2A6E-601C-48A9-9EF24E1AEC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8872" y="4426424"/>
              <a:ext cx="824345" cy="618549"/>
            </a:xfrm>
            <a:prstGeom prst="rect">
              <a:avLst/>
            </a:prstGeom>
          </p:spPr>
        </p:pic>
        <p:pic>
          <p:nvPicPr>
            <p:cNvPr id="13" name="Image 12">
              <a:extLst>
                <a:ext uri="{FF2B5EF4-FFF2-40B4-BE49-F238E27FC236}">
                  <a16:creationId xmlns:a16="http://schemas.microsoft.com/office/drawing/2014/main" id="{0171B8A3-8BFE-7D9B-6B77-E1D725E914DD}"/>
                </a:ext>
              </a:extLst>
            </p:cNvPr>
            <p:cNvPicPr>
              <a:picLocks noChangeAspect="1"/>
            </p:cNvPicPr>
            <p:nvPr/>
          </p:nvPicPr>
          <p:blipFill rotWithShape="1">
            <a:blip r:embed="rId3"/>
            <a:srcRect l="10708" r="17007"/>
            <a:stretch/>
          </p:blipFill>
          <p:spPr>
            <a:xfrm>
              <a:off x="5285510" y="4590085"/>
              <a:ext cx="2109406" cy="316506"/>
            </a:xfrm>
            <a:prstGeom prst="rect">
              <a:avLst/>
            </a:prstGeom>
          </p:spPr>
        </p:pic>
      </p:grpSp>
      <p:sp>
        <p:nvSpPr>
          <p:cNvPr id="15" name="Espace réservé du texte 14">
            <a:extLst>
              <a:ext uri="{FF2B5EF4-FFF2-40B4-BE49-F238E27FC236}">
                <a16:creationId xmlns:a16="http://schemas.microsoft.com/office/drawing/2014/main" id="{7AACBC07-4B67-6275-D2CC-20E8D47C7133}"/>
              </a:ext>
            </a:extLst>
          </p:cNvPr>
          <p:cNvSpPr>
            <a:spLocks noGrp="1"/>
          </p:cNvSpPr>
          <p:nvPr>
            <p:ph type="body" sz="quarter" idx="10"/>
          </p:nvPr>
        </p:nvSpPr>
        <p:spPr>
          <a:xfrm>
            <a:off x="180000" y="579438"/>
            <a:ext cx="8296251" cy="257175"/>
          </a:xfrm>
        </p:spPr>
        <p:txBody>
          <a:bodyPr/>
          <a:lstStyle>
            <a:lvl1pPr marL="0" indent="0">
              <a:spcBef>
                <a:spcPts val="0"/>
              </a:spcBef>
              <a:defRPr sz="2000">
                <a:solidFill>
                  <a:srgbClr val="82358B"/>
                </a:solidFill>
              </a:defRPr>
            </a:lvl1pPr>
          </a:lstStyle>
          <a:p>
            <a:pPr lvl="0"/>
            <a:r>
              <a:rPr lang="fr-FR"/>
              <a:t>Cliquez pour modifier les styles du texte du masque</a:t>
            </a:r>
          </a:p>
        </p:txBody>
      </p:sp>
      <p:sp>
        <p:nvSpPr>
          <p:cNvPr id="17" name="Rectangle 16">
            <a:extLst>
              <a:ext uri="{FF2B5EF4-FFF2-40B4-BE49-F238E27FC236}">
                <a16:creationId xmlns:a16="http://schemas.microsoft.com/office/drawing/2014/main" id="{C6BAFE7A-BB15-910D-70BF-68EDA06757A7}"/>
              </a:ext>
            </a:extLst>
          </p:cNvPr>
          <p:cNvSpPr/>
          <p:nvPr userDrawn="1"/>
        </p:nvSpPr>
        <p:spPr>
          <a:xfrm>
            <a:off x="8586138" y="0"/>
            <a:ext cx="562302" cy="4655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DDD912F1-5FFE-BC96-2636-DFEE85740729}"/>
              </a:ext>
            </a:extLst>
          </p:cNvPr>
          <p:cNvGrpSpPr/>
          <p:nvPr userDrawn="1"/>
        </p:nvGrpSpPr>
        <p:grpSpPr>
          <a:xfrm>
            <a:off x="8631796" y="12768"/>
            <a:ext cx="466365" cy="465577"/>
            <a:chOff x="8631796" y="12768"/>
            <a:chExt cx="466365" cy="465577"/>
          </a:xfrm>
        </p:grpSpPr>
        <p:pic>
          <p:nvPicPr>
            <p:cNvPr id="5" name="Image 4">
              <a:extLst>
                <a:ext uri="{FF2B5EF4-FFF2-40B4-BE49-F238E27FC236}">
                  <a16:creationId xmlns:a16="http://schemas.microsoft.com/office/drawing/2014/main" id="{23418BBA-F22D-FD3B-6984-257D5DA67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31796" y="12768"/>
              <a:ext cx="466365" cy="465577"/>
            </a:xfrm>
            <a:prstGeom prst="rect">
              <a:avLst/>
            </a:prstGeom>
          </p:spPr>
        </p:pic>
        <p:pic>
          <p:nvPicPr>
            <p:cNvPr id="7" name="Image 6">
              <a:extLst>
                <a:ext uri="{FF2B5EF4-FFF2-40B4-BE49-F238E27FC236}">
                  <a16:creationId xmlns:a16="http://schemas.microsoft.com/office/drawing/2014/main" id="{A8589D01-89C6-D6DF-4950-8B52BC76356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4154" t="46198" r="9222" b="44813"/>
            <a:stretch/>
          </p:blipFill>
          <p:spPr>
            <a:xfrm>
              <a:off x="8792996" y="166687"/>
              <a:ext cx="95980" cy="51812"/>
            </a:xfrm>
            <a:prstGeom prst="rect">
              <a:avLst/>
            </a:prstGeom>
          </p:spPr>
        </p:pic>
      </p:grpSp>
    </p:spTree>
    <p:extLst>
      <p:ext uri="{BB962C8B-B14F-4D97-AF65-F5344CB8AC3E}">
        <p14:creationId xmlns:p14="http://schemas.microsoft.com/office/powerpoint/2010/main" val="1602483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Vid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 y="54000"/>
            <a:ext cx="8295736" cy="369332"/>
          </a:xfrm>
        </p:spPr>
        <p:txBody>
          <a:bodyPr wrap="square">
            <a:spAutoFit/>
          </a:bodyPr>
          <a:lstStyle>
            <a:lvl1pPr>
              <a:lnSpc>
                <a:spcPct val="100000"/>
              </a:lnSpc>
              <a:defRPr sz="2400" b="1">
                <a:solidFill>
                  <a:schemeClr val="accent1"/>
                </a:solidFill>
              </a:defRPr>
            </a:lvl1pPr>
          </a:lstStyle>
          <a:p>
            <a:r>
              <a:rPr lang="en-US" altLang="fr-FR" err="1"/>
              <a:t>Titre</a:t>
            </a:r>
            <a:r>
              <a:rPr lang="en-US" altLang="fr-FR"/>
              <a:t> de la slide</a:t>
            </a:r>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spTree>
    <p:extLst>
      <p:ext uri="{BB962C8B-B14F-4D97-AF65-F5344CB8AC3E}">
        <p14:creationId xmlns:p14="http://schemas.microsoft.com/office/powerpoint/2010/main" val="57731006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04CB46-AD47-3B1F-7190-01B2B34FD35E}"/>
              </a:ext>
            </a:extLst>
          </p:cNvPr>
          <p:cNvSpPr/>
          <p:nvPr userDrawn="1"/>
        </p:nvSpPr>
        <p:spPr>
          <a:xfrm>
            <a:off x="2" y="1"/>
            <a:ext cx="2189604" cy="5143500"/>
          </a:xfrm>
          <a:prstGeom prst="rect">
            <a:avLst/>
          </a:prstGeom>
          <a:solidFill>
            <a:srgbClr val="482683"/>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89" fontAlgn="base">
              <a:spcBef>
                <a:spcPct val="0"/>
              </a:spcBef>
              <a:spcAft>
                <a:spcPct val="0"/>
              </a:spcAft>
            </a:pPr>
            <a:endParaRPr lang="fr-FR" sz="1800">
              <a:solidFill>
                <a:prstClr val="black"/>
              </a:solidFill>
              <a:latin typeface="Calibri"/>
            </a:endParaRPr>
          </a:p>
        </p:txBody>
      </p:sp>
      <p:pic>
        <p:nvPicPr>
          <p:cNvPr id="5" name="Image 4">
            <a:extLst>
              <a:ext uri="{FF2B5EF4-FFF2-40B4-BE49-F238E27FC236}">
                <a16:creationId xmlns:a16="http://schemas.microsoft.com/office/drawing/2014/main" id="{EAA793AC-17C6-91A3-BB61-E05979E2E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90" y="251626"/>
            <a:ext cx="1804420" cy="1801372"/>
          </a:xfrm>
          <a:prstGeom prst="rect">
            <a:avLst/>
          </a:prstGeom>
        </p:spPr>
      </p:pic>
      <p:sp>
        <p:nvSpPr>
          <p:cNvPr id="2" name="Title 1"/>
          <p:cNvSpPr>
            <a:spLocks noGrp="1"/>
          </p:cNvSpPr>
          <p:nvPr>
            <p:ph type="title"/>
          </p:nvPr>
        </p:nvSpPr>
        <p:spPr>
          <a:xfrm>
            <a:off x="0" y="2304623"/>
            <a:ext cx="2189606" cy="430887"/>
          </a:xfrm>
        </p:spPr>
        <p:txBody>
          <a:bodyPr wrap="square">
            <a:spAutoFit/>
          </a:bodyPr>
          <a:lstStyle>
            <a:lvl1pPr algn="ctr">
              <a:lnSpc>
                <a:spcPct val="100000"/>
              </a:lnSpc>
              <a:defRPr sz="2800" b="1">
                <a:solidFill>
                  <a:schemeClr val="bg1"/>
                </a:solidFill>
              </a:defRPr>
            </a:lvl1pPr>
          </a:lstStyle>
          <a:p>
            <a:endParaRPr lang="en-US"/>
          </a:p>
        </p:txBody>
      </p:sp>
      <p:sp>
        <p:nvSpPr>
          <p:cNvPr id="8" name="Slide Number Placeholder 5">
            <a:extLst>
              <a:ext uri="{FF2B5EF4-FFF2-40B4-BE49-F238E27FC236}">
                <a16:creationId xmlns:a16="http://schemas.microsoft.com/office/drawing/2014/main" id="{79541D28-1BEB-4315-9393-FCDC3558CC77}"/>
              </a:ext>
            </a:extLst>
          </p:cNvPr>
          <p:cNvSpPr txBox="1">
            <a:spLocks/>
          </p:cNvSpPr>
          <p:nvPr userDrawn="1"/>
        </p:nvSpPr>
        <p:spPr>
          <a:xfrm>
            <a:off x="8440936" y="4766401"/>
            <a:ext cx="400050" cy="274637"/>
          </a:xfrm>
          <a:prstGeom prst="rect">
            <a:avLst/>
          </a:prstGeom>
        </p:spPr>
        <p:txBody>
          <a:bodyPr vert="horz" wrap="square" lIns="0" tIns="0" rIns="0" bIns="0" numCol="1" anchor="b" anchorCtr="0" compatLnSpc="1">
            <a:prstTxWarp prst="textNoShape">
              <a:avLst/>
            </a:prstTxWarp>
          </a:bodyPr>
          <a:lstStyle>
            <a:defPPr>
              <a:defRPr lang="fr-FR"/>
            </a:defPPr>
            <a:lvl1pPr marL="0" algn="r" defTabSz="914400" rtl="0" eaLnBrk="1" latinLnBrk="0" hangingPunct="1">
              <a:defRPr sz="1067"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BD0164-572F-44BE-A3DF-71E080AAD4F0}" type="slidenum">
              <a:rPr lang="en-US" altLang="fr-FR" sz="800" b="0" smtClean="0">
                <a:solidFill>
                  <a:schemeClr val="tx2"/>
                </a:solidFill>
              </a:rPr>
              <a:pPr algn="ctr"/>
              <a:t>‹N°›</a:t>
            </a:fld>
            <a:endParaRPr lang="en-US" altLang="fr-FR" sz="800" b="0">
              <a:solidFill>
                <a:schemeClr val="tx2"/>
              </a:solidFill>
            </a:endParaRPr>
          </a:p>
        </p:txBody>
      </p:sp>
    </p:spTree>
    <p:extLst>
      <p:ext uri="{BB962C8B-B14F-4D97-AF65-F5344CB8AC3E}">
        <p14:creationId xmlns:p14="http://schemas.microsoft.com/office/powerpoint/2010/main" val="210864536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0.png"/><Relationship Id="rId4" Type="http://schemas.openxmlformats.org/officeDocument/2006/relationships/slideLayout" Target="../slideLayouts/slideLayout25.xml"/><Relationship Id="rId9"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9.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78812" y="4767264"/>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defRPr>
            </a:lvl1pPr>
          </a:lstStyle>
          <a:p>
            <a:fld id="{0197657B-8F99-43FF-9C46-7675354BEEB6}" type="slidenum">
              <a:rPr lang="en-US" altLang="fr-FR" smtClean="0"/>
              <a:pPr/>
              <a:t>‹N°›</a:t>
            </a:fld>
            <a:endParaRPr lang="en-US" altLang="fr-FR"/>
          </a:p>
        </p:txBody>
      </p:sp>
      <p:sp>
        <p:nvSpPr>
          <p:cNvPr id="1028" name="Title Placeholder 1"/>
          <p:cNvSpPr>
            <a:spLocks noGrp="1"/>
          </p:cNvSpPr>
          <p:nvPr>
            <p:ph type="title"/>
          </p:nvPr>
        </p:nvSpPr>
        <p:spPr bwMode="auto">
          <a:xfrm>
            <a:off x="449263" y="450000"/>
            <a:ext cx="8216900" cy="40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err="1"/>
              <a:t>Titre</a:t>
            </a:r>
            <a:r>
              <a:rPr lang="en-US" altLang="fr-FR"/>
              <a:t> de la slide</a:t>
            </a:r>
          </a:p>
        </p:txBody>
      </p:sp>
      <p:sp>
        <p:nvSpPr>
          <p:cNvPr id="1029" name="Text Placeholder 2"/>
          <p:cNvSpPr>
            <a:spLocks noGrp="1"/>
          </p:cNvSpPr>
          <p:nvPr>
            <p:ph type="body" idx="1"/>
          </p:nvPr>
        </p:nvSpPr>
        <p:spPr bwMode="auto">
          <a:xfrm>
            <a:off x="449264" y="1314001"/>
            <a:ext cx="8229599" cy="31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err="1"/>
              <a:t>Titre</a:t>
            </a:r>
            <a:r>
              <a:rPr lang="en-US" altLang="fr-FR"/>
              <a:t> du </a:t>
            </a:r>
            <a:r>
              <a:rPr lang="en-US" altLang="fr-FR" err="1"/>
              <a:t>paragraphe</a:t>
            </a:r>
            <a:endParaRPr lang="en-US" altLang="fr-FR"/>
          </a:p>
          <a:p>
            <a:pPr lvl="1"/>
            <a:r>
              <a:rPr lang="en-US" altLang="fr-FR"/>
              <a:t>Sous-</a:t>
            </a:r>
            <a:r>
              <a:rPr lang="en-US" altLang="fr-FR" err="1"/>
              <a:t>titre</a:t>
            </a:r>
            <a:r>
              <a:rPr lang="en-US" altLang="fr-FR"/>
              <a:t> du </a:t>
            </a:r>
            <a:r>
              <a:rPr lang="en-US" altLang="fr-FR" err="1"/>
              <a:t>paragraphe</a:t>
            </a:r>
            <a:endParaRPr lang="en-US" altLang="fr-FR"/>
          </a:p>
          <a:p>
            <a:pPr lvl="2"/>
            <a:r>
              <a:rPr lang="en-US" altLang="fr-FR" err="1"/>
              <a:t>Texte</a:t>
            </a:r>
            <a:r>
              <a:rPr lang="en-US" altLang="fr-FR"/>
              <a:t> courant du </a:t>
            </a:r>
            <a:r>
              <a:rPr lang="en-US" altLang="fr-FR" err="1"/>
              <a:t>paragraphe</a:t>
            </a:r>
            <a:endParaRPr lang="en-US" altLang="fr-FR"/>
          </a:p>
          <a:p>
            <a:pPr lvl="3"/>
            <a:r>
              <a:rPr lang="en-US" altLang="fr-FR" err="1"/>
              <a:t>Liste</a:t>
            </a:r>
            <a:r>
              <a:rPr lang="en-US" altLang="fr-FR"/>
              <a:t> </a:t>
            </a:r>
            <a:r>
              <a:rPr lang="en-US" altLang="fr-FR" err="1"/>
              <a:t>dans</a:t>
            </a:r>
            <a:r>
              <a:rPr lang="en-US" altLang="fr-FR"/>
              <a:t> le </a:t>
            </a:r>
            <a:r>
              <a:rPr lang="en-US" altLang="fr-FR" err="1"/>
              <a:t>paragraphe</a:t>
            </a:r>
            <a:endParaRPr lang="en-US" altLang="fr-FR"/>
          </a:p>
        </p:txBody>
      </p:sp>
      <p:sp>
        <p:nvSpPr>
          <p:cNvPr id="9" name="Footer Placeholder 4"/>
          <p:cNvSpPr>
            <a:spLocks noGrp="1"/>
          </p:cNvSpPr>
          <p:nvPr>
            <p:ph type="ftr" sz="quarter" idx="3"/>
          </p:nvPr>
        </p:nvSpPr>
        <p:spPr>
          <a:xfrm>
            <a:off x="5111751" y="246064"/>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898989"/>
                </a:solidFill>
              </a:defRPr>
            </a:lvl1pPr>
          </a:lstStyle>
          <a:p>
            <a:r>
              <a:rPr lang="en-US" altLang="fr-FR"/>
              <a:t>Prénom NOM - Direction / Dernière mise à jour</a:t>
            </a:r>
          </a:p>
        </p:txBody>
      </p:sp>
    </p:spTree>
    <p:extLst>
      <p:ext uri="{BB962C8B-B14F-4D97-AF65-F5344CB8AC3E}">
        <p14:creationId xmlns:p14="http://schemas.microsoft.com/office/powerpoint/2010/main" val="2476716752"/>
      </p:ext>
    </p:extLst>
  </p:cSld>
  <p:clrMap bg1="lt1" tx1="dk1" bg2="lt2" tx2="dk2" accent1="accent1" accent2="accent2" accent3="accent3" accent4="accent4" accent5="accent5" accent6="accent6" hlink="hlink" folHlink="folHlink"/>
  <p:sldLayoutIdLst>
    <p:sldLayoutId id="2147483661" r:id="rId1"/>
    <p:sldLayoutId id="2147483715" r:id="rId2"/>
    <p:sldLayoutId id="2147483716" r:id="rId3"/>
    <p:sldLayoutId id="2147483717" r:id="rId4"/>
    <p:sldLayoutId id="2147483718" r:id="rId5"/>
    <p:sldLayoutId id="2147483708" r:id="rId6"/>
    <p:sldLayoutId id="2147483711" r:id="rId7"/>
    <p:sldLayoutId id="2147483713" r:id="rId8"/>
    <p:sldLayoutId id="2147483709" r:id="rId9"/>
    <p:sldLayoutId id="2147483714" r:id="rId10"/>
    <p:sldLayoutId id="2147483710" r:id="rId11"/>
    <p:sldLayoutId id="2147483712" r:id="rId12"/>
    <p:sldLayoutId id="2147483707" r:id="rId13"/>
    <p:sldLayoutId id="2147483662" r:id="rId14"/>
    <p:sldLayoutId id="2147483663" r:id="rId15"/>
    <p:sldLayoutId id="2147483664" r:id="rId16"/>
    <p:sldLayoutId id="2147483665" r:id="rId17"/>
    <p:sldLayoutId id="2147483666" r:id="rId18"/>
    <p:sldLayoutId id="2147483667" r:id="rId19"/>
    <p:sldLayoutId id="2147483668" r:id="rId20"/>
    <p:sldLayoutId id="2147483705" r:id="rId21"/>
  </p:sldLayoutIdLst>
  <p:hf hdr="0"/>
  <p:txStyles>
    <p:titleStyle>
      <a:lvl1pPr algn="l" defTabSz="457189" rtl="0" eaLnBrk="0" fontAlgn="base" hangingPunct="0">
        <a:lnSpc>
          <a:spcPct val="80000"/>
        </a:lnSpc>
        <a:spcBef>
          <a:spcPct val="0"/>
        </a:spcBef>
        <a:spcAft>
          <a:spcPct val="0"/>
        </a:spcAft>
        <a:defRPr sz="3200" b="1" kern="1200">
          <a:solidFill>
            <a:srgbClr val="482683"/>
          </a:solidFill>
          <a:latin typeface="+mj-lt"/>
          <a:ea typeface="MS PGothic" pitchFamily="34" charset="-128"/>
          <a:cs typeface="ＭＳ Ｐゴシック" charset="0"/>
        </a:defRPr>
      </a:lvl1pPr>
      <a:lvl2pPr algn="l" defTabSz="457189"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2pPr>
      <a:lvl3pPr algn="l" defTabSz="457189"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3pPr>
      <a:lvl4pPr algn="l" defTabSz="457189"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4pPr>
      <a:lvl5pPr algn="l" defTabSz="457189" rtl="0" eaLnBrk="0" fontAlgn="base" hangingPunct="0">
        <a:lnSpc>
          <a:spcPct val="80000"/>
        </a:lnSpc>
        <a:spcBef>
          <a:spcPct val="0"/>
        </a:spcBef>
        <a:spcAft>
          <a:spcPct val="0"/>
        </a:spcAft>
        <a:defRPr sz="2800" b="1">
          <a:solidFill>
            <a:srgbClr val="482683"/>
          </a:solidFill>
          <a:latin typeface="Calibri" charset="0"/>
          <a:ea typeface="MS PGothic" pitchFamily="34" charset="-128"/>
          <a:cs typeface="ＭＳ Ｐゴシック" charset="0"/>
        </a:defRPr>
      </a:lvl5pPr>
      <a:lvl6pPr marL="457189" algn="l" defTabSz="457189"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6pPr>
      <a:lvl7pPr marL="914378" algn="l" defTabSz="457189"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7pPr>
      <a:lvl8pPr marL="1371566" algn="l" defTabSz="457189"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8pPr>
      <a:lvl9pPr marL="1828754" algn="l" defTabSz="457189" rtl="0" fontAlgn="base">
        <a:lnSpc>
          <a:spcPct val="80000"/>
        </a:lnSpc>
        <a:spcBef>
          <a:spcPct val="0"/>
        </a:spcBef>
        <a:spcAft>
          <a:spcPct val="0"/>
        </a:spcAft>
        <a:defRPr sz="2800" b="1">
          <a:solidFill>
            <a:srgbClr val="482683"/>
          </a:solidFill>
          <a:latin typeface="Calibri"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pitchFamily="34" charset="0"/>
        <a:defRPr sz="2200" b="1" kern="1200" baseline="0">
          <a:solidFill>
            <a:srgbClr val="9C4092"/>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Imag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auto">
          <a:xfrm>
            <a:off x="8217207" y="4646829"/>
            <a:ext cx="929663" cy="50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Espace réservé du texte 2"/>
          <p:cNvSpPr>
            <a:spLocks noGrp="1"/>
          </p:cNvSpPr>
          <p:nvPr>
            <p:ph type="body" idx="1"/>
          </p:nvPr>
        </p:nvSpPr>
        <p:spPr bwMode="auto">
          <a:xfrm>
            <a:off x="4572000" y="2016850"/>
            <a:ext cx="4114800" cy="131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t>Cliquez pour modifier le style des sous-titres du masque</a:t>
            </a:r>
          </a:p>
        </p:txBody>
      </p:sp>
      <p:sp>
        <p:nvSpPr>
          <p:cNvPr id="10" name="Footer Placeholder 4"/>
          <p:cNvSpPr>
            <a:spLocks noGrp="1"/>
          </p:cNvSpPr>
          <p:nvPr>
            <p:ph type="ftr" sz="quarter" idx="3"/>
          </p:nvPr>
        </p:nvSpPr>
        <p:spPr>
          <a:xfrm>
            <a:off x="5111751" y="246064"/>
            <a:ext cx="3575050" cy="123825"/>
          </a:xfrm>
          <a:prstGeom prst="rect">
            <a:avLst/>
          </a:prstGeom>
        </p:spPr>
        <p:txBody>
          <a:bodyPr vert="horz" wrap="square" lIns="0" tIns="0" rIns="0" bIns="0" numCol="1" anchor="ctr" anchorCtr="0" compatLnSpc="1">
            <a:prstTxWarp prst="textNoShape">
              <a:avLst/>
            </a:prstTxWarp>
            <a:spAutoFit/>
          </a:bodyPr>
          <a:lstStyle>
            <a:lvl1pPr algn="r">
              <a:defRPr sz="800">
                <a:solidFill>
                  <a:srgbClr val="898989"/>
                </a:solidFill>
              </a:defRPr>
            </a:lvl1pPr>
          </a:lstStyle>
          <a:p>
            <a:r>
              <a:rPr lang="en-US" altLang="fr-FR"/>
              <a:t>Prénom NOM - Direction / Dernière mise à jour</a:t>
            </a:r>
          </a:p>
        </p:txBody>
      </p:sp>
      <p:sp>
        <p:nvSpPr>
          <p:cNvPr id="6" name="Slide Number Placeholder 5"/>
          <p:cNvSpPr>
            <a:spLocks noGrp="1"/>
          </p:cNvSpPr>
          <p:nvPr>
            <p:ph type="sldNum" sz="quarter" idx="4"/>
          </p:nvPr>
        </p:nvSpPr>
        <p:spPr>
          <a:xfrm>
            <a:off x="8280000" y="4766401"/>
            <a:ext cx="400050" cy="274637"/>
          </a:xfrm>
          <a:prstGeom prst="rect">
            <a:avLst/>
          </a:prstGeom>
        </p:spPr>
        <p:txBody>
          <a:bodyPr vert="horz" wrap="square" lIns="0" tIns="0" rIns="0" bIns="0" numCol="1" anchor="b" anchorCtr="0" compatLnSpc="1">
            <a:prstTxWarp prst="textNoShape">
              <a:avLst/>
            </a:prstTxWarp>
          </a:bodyPr>
          <a:lstStyle>
            <a:lvl1pPr algn="r">
              <a:defRPr sz="800" b="1">
                <a:solidFill>
                  <a:schemeClr val="bg1"/>
                </a:solidFill>
              </a:defRPr>
            </a:lvl1pPr>
          </a:lstStyle>
          <a:p>
            <a:fld id="{7CBD0164-572F-44BE-A3DF-71E080AAD4F0}" type="slidenum">
              <a:rPr lang="en-US" altLang="fr-FR" smtClean="0"/>
              <a:pPr/>
              <a:t>‹N°›</a:t>
            </a:fld>
            <a:endParaRPr lang="en-US" altLang="fr-FR"/>
          </a:p>
        </p:txBody>
      </p:sp>
      <p:sp>
        <p:nvSpPr>
          <p:cNvPr id="8195" name="Espace réservé du titre 1"/>
          <p:cNvSpPr>
            <a:spLocks noGrp="1"/>
          </p:cNvSpPr>
          <p:nvPr>
            <p:ph type="title"/>
          </p:nvPr>
        </p:nvSpPr>
        <p:spPr bwMode="auto">
          <a:xfrm>
            <a:off x="4572000" y="1639050"/>
            <a:ext cx="41148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fr-FR" altLang="fr-FR"/>
              <a:t>Cliquez et modifiez le titre</a:t>
            </a:r>
          </a:p>
        </p:txBody>
      </p:sp>
      <p:pic>
        <p:nvPicPr>
          <p:cNvPr id="12" name="Picture 9"/>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371361" y="4570223"/>
            <a:ext cx="653416" cy="43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0654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hf hdr="0"/>
  <p:txStyles>
    <p:titleStyle>
      <a:lvl1pPr algn="l" defTabSz="457189" rtl="0" eaLnBrk="0" fontAlgn="base" hangingPunct="0">
        <a:spcBef>
          <a:spcPct val="0"/>
        </a:spcBef>
        <a:spcAft>
          <a:spcPct val="0"/>
        </a:spcAft>
        <a:defRPr sz="1400" b="0" kern="1200">
          <a:solidFill>
            <a:srgbClr val="17CBD0"/>
          </a:solidFill>
          <a:latin typeface="+mj-lt"/>
          <a:ea typeface="MS PGothic" pitchFamily="34" charset="-128"/>
          <a:cs typeface="ＭＳ Ｐゴシック" charset="0"/>
        </a:defRPr>
      </a:lvl1pPr>
      <a:lvl2pPr algn="l" defTabSz="457189"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2pPr>
      <a:lvl3pPr algn="l" defTabSz="457189"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3pPr>
      <a:lvl4pPr algn="l" defTabSz="457189"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4pPr>
      <a:lvl5pPr algn="l" defTabSz="457189" rtl="0" eaLnBrk="0" fontAlgn="base" hangingPunct="0">
        <a:spcBef>
          <a:spcPct val="0"/>
        </a:spcBef>
        <a:spcAft>
          <a:spcPct val="0"/>
        </a:spcAft>
        <a:defRPr sz="1400" b="1">
          <a:solidFill>
            <a:srgbClr val="17CBD0"/>
          </a:solidFill>
          <a:latin typeface="Calibri" charset="0"/>
          <a:ea typeface="MS PGothic" pitchFamily="34" charset="-128"/>
          <a:cs typeface="ＭＳ Ｐゴシック" charset="0"/>
        </a:defRPr>
      </a:lvl5pPr>
      <a:lvl6pPr marL="457189" algn="l" defTabSz="457189" rtl="0" fontAlgn="base">
        <a:spcBef>
          <a:spcPct val="0"/>
        </a:spcBef>
        <a:spcAft>
          <a:spcPct val="0"/>
        </a:spcAft>
        <a:defRPr sz="1400" b="1">
          <a:solidFill>
            <a:srgbClr val="17CBD0"/>
          </a:solidFill>
          <a:latin typeface="Calibri" charset="0"/>
          <a:ea typeface="ＭＳ Ｐゴシック" charset="0"/>
          <a:cs typeface="ＭＳ Ｐゴシック" charset="0"/>
        </a:defRPr>
      </a:lvl6pPr>
      <a:lvl7pPr marL="914378" algn="l" defTabSz="457189" rtl="0" fontAlgn="base">
        <a:spcBef>
          <a:spcPct val="0"/>
        </a:spcBef>
        <a:spcAft>
          <a:spcPct val="0"/>
        </a:spcAft>
        <a:defRPr sz="1400" b="1">
          <a:solidFill>
            <a:srgbClr val="17CBD0"/>
          </a:solidFill>
          <a:latin typeface="Calibri" charset="0"/>
          <a:ea typeface="ＭＳ Ｐゴシック" charset="0"/>
          <a:cs typeface="ＭＳ Ｐゴシック" charset="0"/>
        </a:defRPr>
      </a:lvl7pPr>
      <a:lvl8pPr marL="1371566" algn="l" defTabSz="457189" rtl="0" fontAlgn="base">
        <a:spcBef>
          <a:spcPct val="0"/>
        </a:spcBef>
        <a:spcAft>
          <a:spcPct val="0"/>
        </a:spcAft>
        <a:defRPr sz="1400" b="1">
          <a:solidFill>
            <a:srgbClr val="17CBD0"/>
          </a:solidFill>
          <a:latin typeface="Calibri" charset="0"/>
          <a:ea typeface="ＭＳ Ｐゴシック" charset="0"/>
          <a:cs typeface="ＭＳ Ｐゴシック" charset="0"/>
        </a:defRPr>
      </a:lvl8pPr>
      <a:lvl9pPr marL="1828754" algn="l" defTabSz="457189" rtl="0" fontAlgn="base">
        <a:spcBef>
          <a:spcPct val="0"/>
        </a:spcBef>
        <a:spcAft>
          <a:spcPct val="0"/>
        </a:spcAft>
        <a:defRPr sz="1400" b="1">
          <a:solidFill>
            <a:srgbClr val="17CBD0"/>
          </a:solidFill>
          <a:latin typeface="Calibri" charset="0"/>
          <a:ea typeface="ＭＳ Ｐゴシック" charset="0"/>
          <a:cs typeface="ＭＳ Ｐゴシック" charset="0"/>
        </a:defRPr>
      </a:lvl9pPr>
    </p:titleStyle>
    <p:bodyStyle>
      <a:lvl1pPr marL="0" indent="0" algn="l" defTabSz="457189" rtl="0" eaLnBrk="0" fontAlgn="base" hangingPunct="0">
        <a:lnSpc>
          <a:spcPct val="90000"/>
        </a:lnSpc>
        <a:spcBef>
          <a:spcPct val="20000"/>
        </a:spcBef>
        <a:spcAft>
          <a:spcPct val="0"/>
        </a:spcAft>
        <a:buFont typeface="Arial" pitchFamily="34" charset="0"/>
        <a:defRPr sz="2800" b="1" kern="1200">
          <a:solidFill>
            <a:srgbClr val="482683"/>
          </a:solidFill>
          <a:latin typeface="+mn-lt"/>
          <a:ea typeface="MS PGothic" pitchFamily="34" charset="-128"/>
          <a:cs typeface="ＭＳ Ｐゴシック" charset="0"/>
        </a:defRPr>
      </a:lvl1pPr>
      <a:lvl2pPr marL="742931" indent="-285743" algn="l" defTabSz="457189"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142972" indent="-228594" algn="l" defTabSz="457189"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3pPr>
      <a:lvl4pPr marL="1600160" indent="-228594" algn="l" defTabSz="457189" rtl="0" eaLnBrk="0" fontAlgn="base" hangingPunct="0">
        <a:spcBef>
          <a:spcPct val="20000"/>
        </a:spcBef>
        <a:spcAft>
          <a:spcPct val="0"/>
        </a:spcAft>
        <a:buFont typeface="Arial" pitchFamily="34" charset="0"/>
        <a:defRPr sz="1200" kern="1200">
          <a:solidFill>
            <a:schemeClr val="tx1"/>
          </a:solidFill>
          <a:latin typeface="+mn-lt"/>
          <a:ea typeface="MS PGothic" pitchFamily="34" charset="-128"/>
          <a:cs typeface="+mn-cs"/>
        </a:defRPr>
      </a:lvl4pPr>
      <a:lvl5pPr marL="2057348" indent="-228594" algn="l" defTabSz="457189" rtl="0" eaLnBrk="0" fontAlgn="base" hangingPunct="0">
        <a:spcBef>
          <a:spcPct val="20000"/>
        </a:spcBef>
        <a:spcAft>
          <a:spcPct val="0"/>
        </a:spcAft>
        <a:buFont typeface="Arial" pitchFamily="34" charset="0"/>
        <a:defRPr sz="7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000" y="358625"/>
            <a:ext cx="8149806" cy="387798"/>
          </a:xfrm>
          <a:prstGeom prst="rect">
            <a:avLst/>
          </a:prstGeom>
        </p:spPr>
        <p:txBody>
          <a:bodyPr vert="horz" lIns="0" tIns="0" rIns="0" bIns="0" rtlCol="0" anchor="ctr">
            <a:spAutoFit/>
          </a:bodyPr>
          <a:lstStyle/>
          <a:p>
            <a:r>
              <a:rPr lang="fr-FR"/>
              <a:t>Modifiez le style du titre</a:t>
            </a:r>
            <a:endParaRPr lang="en-US"/>
          </a:p>
        </p:txBody>
      </p:sp>
      <p:sp>
        <p:nvSpPr>
          <p:cNvPr id="3" name="Text Placeholder 2"/>
          <p:cNvSpPr>
            <a:spLocks noGrp="1"/>
          </p:cNvSpPr>
          <p:nvPr>
            <p:ph type="body" idx="1"/>
          </p:nvPr>
        </p:nvSpPr>
        <p:spPr>
          <a:xfrm>
            <a:off x="504000" y="1260001"/>
            <a:ext cx="8149806" cy="3263504"/>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280818" y="4842629"/>
            <a:ext cx="571500" cy="123111"/>
          </a:xfrm>
          <a:prstGeom prst="rect">
            <a:avLst/>
          </a:prstGeom>
        </p:spPr>
        <p:txBody>
          <a:bodyPr vert="horz" wrap="square" lIns="0" tIns="0" rIns="0" bIns="0" rtlCol="0" anchor="ctr">
            <a:spAutoFit/>
          </a:bodyPr>
          <a:lstStyle>
            <a:lvl1pPr algn="l">
              <a:defRPr sz="800">
                <a:solidFill>
                  <a:schemeClr val="bg1"/>
                </a:solidFill>
              </a:defRPr>
            </a:lvl1pPr>
          </a:lstStyle>
          <a:p>
            <a:fld id="{EA501A73-FC80-664D-9E1A-C6533D837AC6}" type="datetime1">
              <a:rPr lang="fr-FR" smtClean="0"/>
              <a:t>21/11/2023</a:t>
            </a:fld>
            <a:endParaRPr lang="en-GB"/>
          </a:p>
        </p:txBody>
      </p:sp>
      <p:sp>
        <p:nvSpPr>
          <p:cNvPr id="5" name="Footer Placeholder 4"/>
          <p:cNvSpPr>
            <a:spLocks noGrp="1"/>
          </p:cNvSpPr>
          <p:nvPr>
            <p:ph type="ftr" sz="quarter" idx="3"/>
          </p:nvPr>
        </p:nvSpPr>
        <p:spPr>
          <a:xfrm>
            <a:off x="1962850" y="4842629"/>
            <a:ext cx="3086100" cy="123111"/>
          </a:xfrm>
          <a:prstGeom prst="rect">
            <a:avLst/>
          </a:prstGeom>
        </p:spPr>
        <p:txBody>
          <a:bodyPr vert="horz" lIns="0" tIns="0" rIns="0" bIns="0" rtlCol="0" anchor="ctr">
            <a:spAutoFit/>
          </a:bodyPr>
          <a:lstStyle>
            <a:lvl1pPr algn="l">
              <a:defRPr sz="800">
                <a:solidFill>
                  <a:schemeClr val="bg1"/>
                </a:solidFill>
              </a:defRPr>
            </a:lvl1pPr>
          </a:lstStyle>
          <a:p>
            <a:r>
              <a:rPr lang="en-GB"/>
              <a:t>Prénom Nom — Nom de la direction</a:t>
            </a:r>
          </a:p>
        </p:txBody>
      </p:sp>
      <p:sp>
        <p:nvSpPr>
          <p:cNvPr id="6" name="Slide Number Placeholder 5"/>
          <p:cNvSpPr>
            <a:spLocks noGrp="1"/>
          </p:cNvSpPr>
          <p:nvPr>
            <p:ph type="sldNum" sz="quarter" idx="4"/>
          </p:nvPr>
        </p:nvSpPr>
        <p:spPr>
          <a:xfrm>
            <a:off x="6596406" y="4842629"/>
            <a:ext cx="2057400" cy="123111"/>
          </a:xfrm>
          <a:prstGeom prst="rect">
            <a:avLst/>
          </a:prstGeom>
        </p:spPr>
        <p:txBody>
          <a:bodyPr vert="horz" lIns="0" tIns="0" rIns="0" bIns="0" rtlCol="0" anchor="ctr">
            <a:spAutoFit/>
          </a:bodyPr>
          <a:lstStyle>
            <a:lvl1pPr algn="r">
              <a:defRPr sz="800">
                <a:solidFill>
                  <a:schemeClr val="bg1"/>
                </a:solidFill>
              </a:defRPr>
            </a:lvl1pPr>
          </a:lstStyle>
          <a:p>
            <a:fld id="{0A04AEC5-3932-E94C-A22A-E47605B0544F}" type="slidenum">
              <a:rPr lang="en-GB" smtClean="0"/>
              <a:pPr/>
              <a:t>‹N°›</a:t>
            </a:fld>
            <a:endParaRPr lang="en-GB"/>
          </a:p>
        </p:txBody>
      </p:sp>
      <p:pic>
        <p:nvPicPr>
          <p:cNvPr id="8" name="Image 7">
            <a:extLst>
              <a:ext uri="{FF2B5EF4-FFF2-40B4-BE49-F238E27FC236}">
                <a16:creationId xmlns:a16="http://schemas.microsoft.com/office/drawing/2014/main" id="{3870046A-5EB4-6240-A369-769830D0A7C2}"/>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504000" y="4739084"/>
            <a:ext cx="571500" cy="330199"/>
          </a:xfrm>
          <a:prstGeom prst="rect">
            <a:avLst/>
          </a:prstGeom>
        </p:spPr>
      </p:pic>
    </p:spTree>
    <p:extLst>
      <p:ext uri="{BB962C8B-B14F-4D97-AF65-F5344CB8AC3E}">
        <p14:creationId xmlns:p14="http://schemas.microsoft.com/office/powerpoint/2010/main" val="37488165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p:txStyles>
    <p:titleStyle>
      <a:lvl1pPr algn="l" defTabSz="685783" rtl="0" eaLnBrk="1" latinLnBrk="0" hangingPunct="1">
        <a:lnSpc>
          <a:spcPct val="90000"/>
        </a:lnSpc>
        <a:spcBef>
          <a:spcPct val="0"/>
        </a:spcBef>
        <a:buNone/>
        <a:defRPr sz="2800" b="1" i="0" kern="1200">
          <a:solidFill>
            <a:schemeClr val="bg1"/>
          </a:solidFill>
          <a:latin typeface="Calibri" panose="020F0502020204030204" pitchFamily="34" charset="0"/>
          <a:ea typeface="+mj-ea"/>
          <a:cs typeface="Calibri" panose="020F0502020204030204" pitchFamily="34" charset="0"/>
        </a:defRPr>
      </a:lvl1pPr>
    </p:titleStyle>
    <p:bodyStyle>
      <a:lvl1pPr marL="171446" indent="-171446" algn="l" defTabSz="685783" rtl="0" eaLnBrk="1" latinLnBrk="0" hangingPunct="1">
        <a:lnSpc>
          <a:spcPct val="100000"/>
        </a:lnSpc>
        <a:spcBef>
          <a:spcPts val="750"/>
        </a:spcBef>
        <a:buFont typeface="Arial" panose="020B0604020202020204" pitchFamily="34" charset="0"/>
        <a:buChar char="•"/>
        <a:defRPr sz="1800" b="1" kern="1200">
          <a:solidFill>
            <a:schemeClr val="bg1"/>
          </a:solidFill>
          <a:latin typeface="Georgia" panose="02040502050405020303" pitchFamily="18" charset="0"/>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600" kern="1200">
          <a:solidFill>
            <a:schemeClr val="bg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400" kern="1200">
          <a:solidFill>
            <a:schemeClr val="bg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200" kern="1200">
          <a:solidFill>
            <a:schemeClr val="bg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000" kern="120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5" userDrawn="1">
          <p15:clr>
            <a:srgbClr val="F26B43"/>
          </p15:clr>
        </p15:guide>
        <p15:guide id="2" pos="4092" userDrawn="1">
          <p15:clr>
            <a:srgbClr val="F26B43"/>
          </p15:clr>
        </p15:guide>
        <p15:guide id="3" pos="232" userDrawn="1">
          <p15:clr>
            <a:srgbClr val="F26B43"/>
          </p15:clr>
        </p15:guide>
        <p15:guide id="4" pos="2160" userDrawn="1">
          <p15:clr>
            <a:srgbClr val="F26B43"/>
          </p15:clr>
        </p15:guide>
        <p15:guide id="6" orient="horz" pos="227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19C8D52-B277-E5EE-3083-BAF426218C9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83C98A5-A835-8B16-96FE-4CF0153B30E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54450F-EDE9-00DE-7DA9-343CA67A2BD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FCDE65-9780-49A4-B306-CFC8493F61F6}" type="datetimeFigureOut">
              <a:rPr lang="fr-FR" smtClean="0"/>
              <a:t>21/11/2023</a:t>
            </a:fld>
            <a:endParaRPr lang="fr-FR"/>
          </a:p>
        </p:txBody>
      </p:sp>
      <p:sp>
        <p:nvSpPr>
          <p:cNvPr id="5" name="Espace réservé du pied de page 4">
            <a:extLst>
              <a:ext uri="{FF2B5EF4-FFF2-40B4-BE49-F238E27FC236}">
                <a16:creationId xmlns:a16="http://schemas.microsoft.com/office/drawing/2014/main" id="{834E17A1-6819-2D57-EC5A-29F01DA2C10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67AA988-EEB3-C94B-B4FD-9C56FA5E856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87619DE-21E2-4486-9C21-F91E5491BBF9}" type="slidenum">
              <a:rPr lang="fr-FR" smtClean="0"/>
              <a:t>‹N°›</a:t>
            </a:fld>
            <a:endParaRPr lang="fr-FR"/>
          </a:p>
        </p:txBody>
      </p:sp>
    </p:spTree>
    <p:extLst>
      <p:ext uri="{BB962C8B-B14F-4D97-AF65-F5344CB8AC3E}">
        <p14:creationId xmlns:p14="http://schemas.microsoft.com/office/powerpoint/2010/main" val="208340251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3.xml"/><Relationship Id="rId3" Type="http://schemas.openxmlformats.org/officeDocument/2006/relationships/slide" Target="slide14.xml"/><Relationship Id="rId7" Type="http://schemas.openxmlformats.org/officeDocument/2006/relationships/slide" Target="slide8.xml"/><Relationship Id="rId12" Type="http://schemas.openxmlformats.org/officeDocument/2006/relationships/slide" Target="slide12.xml"/><Relationship Id="rId17" Type="http://schemas.openxmlformats.org/officeDocument/2006/relationships/slide" Target="slide22.xml"/><Relationship Id="rId2" Type="http://schemas.openxmlformats.org/officeDocument/2006/relationships/notesSlide" Target="../notesSlides/notesSlide1.xml"/><Relationship Id="rId16" Type="http://schemas.openxmlformats.org/officeDocument/2006/relationships/slide" Target="slide19.xml"/><Relationship Id="rId20"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5.xml"/><Relationship Id="rId11" Type="http://schemas.openxmlformats.org/officeDocument/2006/relationships/slide" Target="slide13.xml"/><Relationship Id="rId5" Type="http://schemas.openxmlformats.org/officeDocument/2006/relationships/slide" Target="slide3.xml"/><Relationship Id="rId15" Type="http://schemas.openxmlformats.org/officeDocument/2006/relationships/slide" Target="slide18.xml"/><Relationship Id="rId10" Type="http://schemas.openxmlformats.org/officeDocument/2006/relationships/slide" Target="slide11.xml"/><Relationship Id="rId19" Type="http://schemas.openxmlformats.org/officeDocument/2006/relationships/slide" Target="slide16.xml"/><Relationship Id="rId4" Type="http://schemas.openxmlformats.org/officeDocument/2006/relationships/slide" Target="slide20.xml"/><Relationship Id="rId9" Type="http://schemas.openxmlformats.org/officeDocument/2006/relationships/slide" Target="slide9.xml"/><Relationship Id="rId1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nicolas.morel@groupe-vyv.fr" TargetMode="External"/><Relationship Id="rId2" Type="http://schemas.openxmlformats.org/officeDocument/2006/relationships/image" Target="../media/image63.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groupe-vyv.fr/actualite/lessentiel-de-la-loi-de-financement-de-la-securite-sociale-2023/" TargetMode="External"/><Relationship Id="rId5" Type="http://schemas.openxmlformats.org/officeDocument/2006/relationships/slide" Target="slide25.xml"/><Relationship Id="rId4" Type="http://schemas.openxmlformats.org/officeDocument/2006/relationships/slide" Target="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5">
            <a:extLst>
              <a:ext uri="{FF2B5EF4-FFF2-40B4-BE49-F238E27FC236}">
                <a16:creationId xmlns:a16="http://schemas.microsoft.com/office/drawing/2014/main" id="{969E568E-7DF1-E108-812D-21589A618C17}"/>
              </a:ext>
            </a:extLst>
          </p:cNvPr>
          <p:cNvSpPr>
            <a:spLocks noGrp="1"/>
          </p:cNvSpPr>
          <p:nvPr>
            <p:ph type="ctrTitle"/>
          </p:nvPr>
        </p:nvSpPr>
        <p:spPr>
          <a:xfrm>
            <a:off x="4268345" y="1364950"/>
            <a:ext cx="4741468" cy="897490"/>
          </a:xfrm>
        </p:spPr>
        <p:txBody>
          <a:bodyPr/>
          <a:lstStyle/>
          <a:p>
            <a:pPr>
              <a:spcBef>
                <a:spcPts val="9000"/>
              </a:spcBef>
            </a:pPr>
            <a:r>
              <a:rPr lang="fr-FR">
                <a:solidFill>
                  <a:schemeClr val="accent1"/>
                </a:solidFill>
              </a:rPr>
              <a:t>P</a:t>
            </a:r>
            <a:r>
              <a:rPr lang="fr-FR" sz="2800">
                <a:solidFill>
                  <a:schemeClr val="accent1"/>
                </a:solidFill>
              </a:rPr>
              <a:t>rojet</a:t>
            </a:r>
            <a:r>
              <a:rPr lang="fr-FR" sz="2800"/>
              <a:t> de </a:t>
            </a:r>
            <a:r>
              <a:rPr lang="fr-FR">
                <a:solidFill>
                  <a:schemeClr val="accent1"/>
                </a:solidFill>
              </a:rPr>
              <a:t>L</a:t>
            </a:r>
            <a:r>
              <a:rPr lang="fr-FR" sz="2800"/>
              <a:t>oi de </a:t>
            </a:r>
            <a:r>
              <a:rPr lang="fr-FR">
                <a:solidFill>
                  <a:schemeClr val="accent1"/>
                </a:solidFill>
              </a:rPr>
              <a:t>F</a:t>
            </a:r>
            <a:r>
              <a:rPr lang="fr-FR" sz="2800"/>
              <a:t>inancement</a:t>
            </a:r>
            <a:r>
              <a:rPr lang="fr-FR" sz="3200">
                <a:solidFill>
                  <a:schemeClr val="accent1"/>
                </a:solidFill>
              </a:rPr>
              <a:t> </a:t>
            </a:r>
            <a:r>
              <a:rPr lang="fr-FR" sz="2800"/>
              <a:t>de la </a:t>
            </a:r>
            <a:r>
              <a:rPr lang="fr-FR">
                <a:solidFill>
                  <a:schemeClr val="accent1"/>
                </a:solidFill>
              </a:rPr>
              <a:t>S</a:t>
            </a:r>
            <a:r>
              <a:rPr lang="fr-FR" sz="2800"/>
              <a:t>écurité </a:t>
            </a:r>
            <a:r>
              <a:rPr lang="fr-FR">
                <a:solidFill>
                  <a:schemeClr val="accent1"/>
                </a:solidFill>
              </a:rPr>
              <a:t>S</a:t>
            </a:r>
            <a:r>
              <a:rPr lang="fr-FR" sz="2800"/>
              <a:t>ociale </a:t>
            </a:r>
            <a:r>
              <a:rPr lang="fr-FR" sz="3200">
                <a:solidFill>
                  <a:schemeClr val="accent6"/>
                </a:solidFill>
              </a:rPr>
              <a:t>2024</a:t>
            </a:r>
            <a:endParaRPr lang="fr-FR" sz="3200"/>
          </a:p>
        </p:txBody>
      </p:sp>
      <p:sp>
        <p:nvSpPr>
          <p:cNvPr id="5" name="Sous-titre 6">
            <a:extLst>
              <a:ext uri="{FF2B5EF4-FFF2-40B4-BE49-F238E27FC236}">
                <a16:creationId xmlns:a16="http://schemas.microsoft.com/office/drawing/2014/main" id="{F0378580-4721-4C15-8F94-16A0F79627D2}"/>
              </a:ext>
            </a:extLst>
          </p:cNvPr>
          <p:cNvSpPr>
            <a:spLocks noGrp="1"/>
          </p:cNvSpPr>
          <p:nvPr>
            <p:ph type="subTitle" idx="1"/>
          </p:nvPr>
        </p:nvSpPr>
        <p:spPr>
          <a:xfrm>
            <a:off x="4268345" y="2952000"/>
            <a:ext cx="4478400" cy="665823"/>
          </a:xfrm>
        </p:spPr>
        <p:txBody>
          <a:bodyPr/>
          <a:lstStyle/>
          <a:p>
            <a:r>
              <a:rPr lang="fr-FR"/>
              <a:t>Adopté par l’Assemblée nationale </a:t>
            </a:r>
          </a:p>
          <a:p>
            <a:r>
              <a:rPr lang="fr-FR"/>
              <a:t>le 4 novembre 2023</a:t>
            </a:r>
            <a:endParaRPr lang="fr-FR">
              <a:solidFill>
                <a:schemeClr val="bg2"/>
              </a:solidFill>
            </a:endParaRPr>
          </a:p>
        </p:txBody>
      </p:sp>
      <p:cxnSp>
        <p:nvCxnSpPr>
          <p:cNvPr id="6" name="Connecteur droit 5">
            <a:extLst>
              <a:ext uri="{FF2B5EF4-FFF2-40B4-BE49-F238E27FC236}">
                <a16:creationId xmlns:a16="http://schemas.microsoft.com/office/drawing/2014/main" id="{C8F5DD7C-74BD-2BB3-C98A-1F2EDFE55F91}"/>
              </a:ext>
            </a:extLst>
          </p:cNvPr>
          <p:cNvCxnSpPr>
            <a:cxnSpLocks/>
          </p:cNvCxnSpPr>
          <p:nvPr/>
        </p:nvCxnSpPr>
        <p:spPr>
          <a:xfrm flipV="1">
            <a:off x="4387965" y="3617823"/>
            <a:ext cx="1804035" cy="542"/>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7" name="Sous-titre 6">
            <a:extLst>
              <a:ext uri="{FF2B5EF4-FFF2-40B4-BE49-F238E27FC236}">
                <a16:creationId xmlns:a16="http://schemas.microsoft.com/office/drawing/2014/main" id="{2B83F996-0999-B04A-64F8-92C85B094D99}"/>
              </a:ext>
            </a:extLst>
          </p:cNvPr>
          <p:cNvSpPr txBox="1">
            <a:spLocks/>
          </p:cNvSpPr>
          <p:nvPr/>
        </p:nvSpPr>
        <p:spPr bwMode="auto">
          <a:xfrm>
            <a:off x="4268345" y="2345898"/>
            <a:ext cx="4478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0" indent="0" algn="l" defTabSz="457189" rtl="0" eaLnBrk="0" fontAlgn="base" hangingPunct="0">
              <a:spcBef>
                <a:spcPct val="20000"/>
              </a:spcBef>
              <a:spcAft>
                <a:spcPct val="0"/>
              </a:spcAft>
              <a:buFont typeface="Arial" pitchFamily="34" charset="0"/>
              <a:buNone/>
              <a:defRPr sz="1700" b="1" kern="1200" baseline="0">
                <a:solidFill>
                  <a:schemeClr val="bg2"/>
                </a:solidFill>
                <a:latin typeface="+mn-lt"/>
                <a:ea typeface="MS PGothic" pitchFamily="34" charset="-128"/>
                <a:cs typeface="ＭＳ Ｐゴシック" charset="0"/>
              </a:defRPr>
            </a:lvl1pPr>
            <a:lvl2pPr marL="457189" indent="0" algn="ctr" defTabSz="457189" rtl="0" eaLnBrk="0" fontAlgn="base" hangingPunct="0">
              <a:lnSpc>
                <a:spcPct val="80000"/>
              </a:lnSpc>
              <a:spcBef>
                <a:spcPct val="20000"/>
              </a:spcBef>
              <a:spcAft>
                <a:spcPct val="0"/>
              </a:spcAft>
              <a:buFont typeface="Arial" pitchFamily="34" charset="0"/>
              <a:buNone/>
              <a:tabLst/>
              <a:defRPr sz="1500" kern="1200" cap="all" baseline="0">
                <a:solidFill>
                  <a:schemeClr val="tx1">
                    <a:tint val="75000"/>
                  </a:schemeClr>
                </a:solidFill>
                <a:latin typeface="+mn-lt"/>
                <a:ea typeface="MS PGothic" pitchFamily="34" charset="-128"/>
                <a:cs typeface="+mn-cs"/>
              </a:defRPr>
            </a:lvl2pPr>
            <a:lvl3pPr marL="914378" indent="0" algn="ctr" defTabSz="457189" rtl="0" eaLnBrk="0" fontAlgn="base" hangingPunct="0">
              <a:spcBef>
                <a:spcPts val="600"/>
              </a:spcBef>
              <a:spcAft>
                <a:spcPct val="0"/>
              </a:spcAft>
              <a:buFont typeface="Arial" pitchFamily="34" charset="0"/>
              <a:buNone/>
              <a:tabLst/>
              <a:defRPr sz="1400" kern="1200" baseline="0">
                <a:solidFill>
                  <a:schemeClr val="tx1">
                    <a:tint val="75000"/>
                  </a:schemeClr>
                </a:solidFill>
                <a:latin typeface="+mn-lt"/>
                <a:ea typeface="MS PGothic" pitchFamily="34" charset="-128"/>
                <a:cs typeface="+mn-cs"/>
              </a:defRPr>
            </a:lvl3pPr>
            <a:lvl4pPr marL="1371566" indent="0" algn="ctr" defTabSz="457189" rtl="0" eaLnBrk="0" fontAlgn="base" hangingPunct="0">
              <a:spcBef>
                <a:spcPts val="600"/>
              </a:spcBef>
              <a:spcAft>
                <a:spcPct val="0"/>
              </a:spcAft>
              <a:buClr>
                <a:srgbClr val="EF7937"/>
              </a:buClr>
              <a:buSzPct val="100000"/>
              <a:buFont typeface="Arial" pitchFamily="34" charset="0"/>
              <a:buNone/>
              <a:tabLst/>
              <a:defRPr sz="1400" kern="1200" baseline="0">
                <a:solidFill>
                  <a:schemeClr val="tx1">
                    <a:tint val="75000"/>
                  </a:schemeClr>
                </a:solidFill>
                <a:latin typeface="+mn-lt"/>
                <a:ea typeface="MS PGothic" pitchFamily="34" charset="-128"/>
                <a:cs typeface="+mn-cs"/>
              </a:defRPr>
            </a:lvl4pPr>
            <a:lvl5pPr marL="1828754" indent="0" algn="ctr" defTabSz="457189" rtl="0" eaLnBrk="0" fontAlgn="base" hangingPunct="0">
              <a:spcBef>
                <a:spcPts val="850"/>
              </a:spcBef>
              <a:spcAft>
                <a:spcPct val="0"/>
              </a:spcAft>
              <a:buFont typeface="Arial" pitchFamily="34" charset="0"/>
              <a:buNone/>
              <a:defRPr sz="1400" kern="1200">
                <a:solidFill>
                  <a:schemeClr val="tx1">
                    <a:tint val="75000"/>
                  </a:schemeClr>
                </a:solidFill>
                <a:latin typeface="+mn-lt"/>
                <a:ea typeface="MS PGothic" pitchFamily="34" charset="-128"/>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2800">
                <a:solidFill>
                  <a:schemeClr val="accent2"/>
                </a:solidFill>
              </a:rPr>
              <a:t>L’essentiel</a:t>
            </a:r>
            <a:endParaRPr lang="fr-FR" sz="2000" b="0">
              <a:solidFill>
                <a:schemeClr val="accent2"/>
              </a:solidFill>
            </a:endParaRPr>
          </a:p>
        </p:txBody>
      </p:sp>
    </p:spTree>
    <p:extLst>
      <p:ext uri="{BB962C8B-B14F-4D97-AF65-F5344CB8AC3E}">
        <p14:creationId xmlns:p14="http://schemas.microsoft.com/office/powerpoint/2010/main" val="4042341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arbre, plein air, ciel, vert&#10;&#10;Description générée automatiquement">
            <a:extLst>
              <a:ext uri="{FF2B5EF4-FFF2-40B4-BE49-F238E27FC236}">
                <a16:creationId xmlns:a16="http://schemas.microsoft.com/office/drawing/2014/main" id="{578A4E8F-789F-7850-B057-7D016F428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655" y="1074332"/>
            <a:ext cx="2515786" cy="1665450"/>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Mesures de prévention</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a:xfrm>
            <a:off x="180000" y="579438"/>
            <a:ext cx="3224507" cy="369332"/>
          </a:xfrm>
        </p:spPr>
        <p:txBody>
          <a:bodyPr/>
          <a:lstStyle/>
          <a:p>
            <a:r>
              <a:rPr lang="fr-FR">
                <a:solidFill>
                  <a:schemeClr val="bg2"/>
                </a:solidFill>
              </a:rPr>
              <a:t>Gratuité des préservatifs</a:t>
            </a:r>
          </a:p>
        </p:txBody>
      </p:sp>
      <p:sp>
        <p:nvSpPr>
          <p:cNvPr id="8" name="ZoneTexte 7">
            <a:extLst>
              <a:ext uri="{FF2B5EF4-FFF2-40B4-BE49-F238E27FC236}">
                <a16:creationId xmlns:a16="http://schemas.microsoft.com/office/drawing/2014/main" id="{4501EFDE-E350-76C7-C399-25AA28E48F29}"/>
              </a:ext>
            </a:extLst>
          </p:cNvPr>
          <p:cNvSpPr txBox="1"/>
          <p:nvPr/>
        </p:nvSpPr>
        <p:spPr>
          <a:xfrm>
            <a:off x="179999" y="1074332"/>
            <a:ext cx="6177257" cy="938719"/>
          </a:xfrm>
          <a:prstGeom prst="rect">
            <a:avLst/>
          </a:prstGeom>
          <a:noFill/>
        </p:spPr>
        <p:txBody>
          <a:bodyPr wrap="square" lIns="0" tIns="0" rIns="0" bIns="0" rtlCol="0">
            <a:spAutoFit/>
          </a:bodyPr>
          <a:lstStyle/>
          <a:p>
            <a:pPr algn="just">
              <a:spcAft>
                <a:spcPts val="600"/>
              </a:spcAft>
            </a:pPr>
            <a:r>
              <a:rPr lang="fr-FR" sz="1400" b="1" dirty="0">
                <a:solidFill>
                  <a:schemeClr val="tx1">
                    <a:lumMod val="75000"/>
                    <a:lumOff val="25000"/>
                  </a:schemeClr>
                </a:solidFill>
              </a:rPr>
              <a:t>Pour les moins de 26 ans : prise en charge à 100%, en tiers-payant et sans prescription, </a:t>
            </a:r>
            <a:r>
              <a:rPr lang="fr-FR" sz="1400" dirty="0">
                <a:solidFill>
                  <a:schemeClr val="tx1">
                    <a:lumMod val="75000"/>
                    <a:lumOff val="25000"/>
                  </a:schemeClr>
                </a:solidFill>
              </a:rPr>
              <a:t>par l’Assurance maladie obligatoire des frais liés à </a:t>
            </a:r>
            <a:r>
              <a:rPr lang="fr-FR" sz="1400" b="1" dirty="0">
                <a:solidFill>
                  <a:schemeClr val="tx1">
                    <a:lumMod val="75000"/>
                    <a:lumOff val="25000"/>
                  </a:schemeClr>
                </a:solidFill>
              </a:rPr>
              <a:t>l’achat de préservatifs internes et externes en pharmacie</a:t>
            </a:r>
            <a:r>
              <a:rPr lang="fr-FR" sz="1400" dirty="0">
                <a:solidFill>
                  <a:schemeClr val="tx1">
                    <a:lumMod val="75000"/>
                    <a:lumOff val="25000"/>
                  </a:schemeClr>
                </a:solidFill>
              </a:rPr>
              <a:t>.</a:t>
            </a:r>
          </a:p>
          <a:p>
            <a:pPr algn="just">
              <a:spcAft>
                <a:spcPts val="600"/>
              </a:spcAft>
            </a:pPr>
            <a:r>
              <a:rPr lang="fr-FR" sz="1400" dirty="0">
                <a:solidFill>
                  <a:schemeClr val="tx1">
                    <a:lumMod val="75000"/>
                    <a:lumOff val="25000"/>
                  </a:schemeClr>
                </a:solidFill>
              </a:rPr>
              <a:t>En lien avec la stratégie nationale de santé sexuelle 2021-2024.</a:t>
            </a:r>
          </a:p>
        </p:txBody>
      </p:sp>
      <p:sp>
        <p:nvSpPr>
          <p:cNvPr id="14" name="Espace réservé du texte 2">
            <a:extLst>
              <a:ext uri="{FF2B5EF4-FFF2-40B4-BE49-F238E27FC236}">
                <a16:creationId xmlns:a16="http://schemas.microsoft.com/office/drawing/2014/main" id="{4B1A42AC-0A8D-5CA5-CA28-962AC51BEBC0}"/>
              </a:ext>
            </a:extLst>
          </p:cNvPr>
          <p:cNvSpPr txBox="1">
            <a:spLocks/>
          </p:cNvSpPr>
          <p:nvPr/>
        </p:nvSpPr>
        <p:spPr bwMode="auto">
          <a:xfrm>
            <a:off x="262172" y="2445849"/>
            <a:ext cx="829625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Précarité menstruelle</a:t>
            </a:r>
          </a:p>
        </p:txBody>
      </p:sp>
      <p:sp>
        <p:nvSpPr>
          <p:cNvPr id="16" name="ZoneTexte 15">
            <a:extLst>
              <a:ext uri="{FF2B5EF4-FFF2-40B4-BE49-F238E27FC236}">
                <a16:creationId xmlns:a16="http://schemas.microsoft.com/office/drawing/2014/main" id="{A08F7391-B47F-23B6-18A3-20DCD992926D}"/>
              </a:ext>
            </a:extLst>
          </p:cNvPr>
          <p:cNvSpPr txBox="1"/>
          <p:nvPr/>
        </p:nvSpPr>
        <p:spPr>
          <a:xfrm>
            <a:off x="262172" y="2872523"/>
            <a:ext cx="8691269" cy="1523494"/>
          </a:xfrm>
          <a:prstGeom prst="rect">
            <a:avLst/>
          </a:prstGeom>
          <a:noFill/>
        </p:spPr>
        <p:txBody>
          <a:bodyPr wrap="square" lIns="0" tIns="0" rIns="0" bIns="0" rtlCol="0">
            <a:spAutoFit/>
          </a:bodyPr>
          <a:lstStyle/>
          <a:p>
            <a:pPr algn="just">
              <a:spcAft>
                <a:spcPts val="600"/>
              </a:spcAft>
            </a:pPr>
            <a:r>
              <a:rPr lang="fr-FR" sz="1400" b="1" dirty="0">
                <a:solidFill>
                  <a:schemeClr val="tx1">
                    <a:lumMod val="75000"/>
                    <a:lumOff val="25000"/>
                  </a:schemeClr>
                </a:solidFill>
              </a:rPr>
              <a:t>Septembre 2024 </a:t>
            </a:r>
            <a:r>
              <a:rPr lang="fr-FR" sz="1400" dirty="0">
                <a:solidFill>
                  <a:schemeClr val="tx1">
                    <a:lumMod val="75000"/>
                    <a:lumOff val="25000"/>
                  </a:schemeClr>
                </a:solidFill>
              </a:rPr>
              <a:t>: remboursement des </a:t>
            </a:r>
            <a:r>
              <a:rPr lang="fr-FR" sz="1400" b="1" dirty="0">
                <a:solidFill>
                  <a:schemeClr val="tx1">
                    <a:lumMod val="75000"/>
                    <a:lumOff val="25000"/>
                  </a:schemeClr>
                </a:solidFill>
              </a:rPr>
              <a:t>protections périodiques réutilisables</a:t>
            </a:r>
            <a:r>
              <a:rPr lang="fr-FR" sz="1400" dirty="0">
                <a:solidFill>
                  <a:schemeClr val="tx1">
                    <a:lumMod val="75000"/>
                    <a:lumOff val="25000"/>
                  </a:schemeClr>
                </a:solidFill>
              </a:rPr>
              <a:t>, délivrées en pharmacie,  pour toutes les femmes de </a:t>
            </a:r>
            <a:r>
              <a:rPr lang="fr-FR" sz="1400" b="1" dirty="0">
                <a:solidFill>
                  <a:schemeClr val="tx1">
                    <a:lumMod val="75000"/>
                    <a:lumOff val="25000"/>
                  </a:schemeClr>
                </a:solidFill>
              </a:rPr>
              <a:t>moins de 26 ans</a:t>
            </a:r>
            <a:r>
              <a:rPr lang="fr-FR" sz="1400" dirty="0">
                <a:solidFill>
                  <a:schemeClr val="tx1">
                    <a:lumMod val="75000"/>
                    <a:lumOff val="25000"/>
                  </a:schemeClr>
                </a:solidFill>
              </a:rPr>
              <a:t>. </a:t>
            </a:r>
            <a:r>
              <a:rPr lang="fr-FR" sz="1400" b="1">
                <a:solidFill>
                  <a:schemeClr val="tx1">
                    <a:lumMod val="75000"/>
                    <a:lumOff val="25000"/>
                  </a:schemeClr>
                </a:solidFill>
              </a:rPr>
              <a:t>Prise en charge par le régime obligatoire 60% et 40% par le régime complémentaire </a:t>
            </a:r>
            <a:r>
              <a:rPr lang="fr-FR" sz="1400">
                <a:solidFill>
                  <a:schemeClr val="tx1">
                    <a:lumMod val="75000"/>
                    <a:lumOff val="25000"/>
                  </a:schemeClr>
                </a:solidFill>
              </a:rPr>
              <a:t>(contrat responsable).</a:t>
            </a:r>
          </a:p>
          <a:p>
            <a:pPr algn="just">
              <a:spcAft>
                <a:spcPts val="600"/>
              </a:spcAft>
            </a:pPr>
            <a:r>
              <a:rPr lang="fr-FR" sz="1400" dirty="0">
                <a:solidFill>
                  <a:schemeClr val="tx1">
                    <a:lumMod val="75000"/>
                    <a:lumOff val="25000"/>
                  </a:schemeClr>
                </a:solidFill>
              </a:rPr>
              <a:t>Sans limite d’âge pour les bénéficiaires de la CSS et pris en charge à 100%.</a:t>
            </a:r>
          </a:p>
          <a:p>
            <a:pPr algn="just">
              <a:spcAft>
                <a:spcPts val="600"/>
              </a:spcAft>
            </a:pPr>
            <a:r>
              <a:rPr lang="fr-FR" sz="1400" dirty="0">
                <a:solidFill>
                  <a:schemeClr val="tx1">
                    <a:lumMod val="75000"/>
                    <a:lumOff val="25000"/>
                  </a:schemeClr>
                </a:solidFill>
              </a:rPr>
              <a:t>Cette mesure, annoncée le 7 mars 2023 par la Première ministre, pourrait concerner 6,7 millions de personnes. </a:t>
            </a:r>
          </a:p>
          <a:p>
            <a:pPr algn="just">
              <a:spcAft>
                <a:spcPts val="600"/>
              </a:spcAft>
            </a:pPr>
            <a:r>
              <a:rPr lang="fr-FR" sz="1400" dirty="0">
                <a:solidFill>
                  <a:schemeClr val="tx1">
                    <a:lumMod val="75000"/>
                    <a:lumOff val="25000"/>
                  </a:schemeClr>
                </a:solidFill>
              </a:rPr>
              <a:t>Mise en œuvre d’une procédure de référencement afin d’en assurer la qualité des produits.</a:t>
            </a:r>
          </a:p>
        </p:txBody>
      </p:sp>
      <p:sp>
        <p:nvSpPr>
          <p:cNvPr id="20" name="Triangle isocèle 19">
            <a:hlinkClick r:id="" action="ppaction://hlinkshowjump?jump=previousslide"/>
            <a:extLst>
              <a:ext uri="{FF2B5EF4-FFF2-40B4-BE49-F238E27FC236}">
                <a16:creationId xmlns:a16="http://schemas.microsoft.com/office/drawing/2014/main" id="{D1CF212B-0F88-40B0-ACA0-BA1F09173434}"/>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Triangle isocèle 20">
            <a:hlinkClick r:id="" action="ppaction://hlinkshowjump?jump=nextslide"/>
            <a:extLst>
              <a:ext uri="{FF2B5EF4-FFF2-40B4-BE49-F238E27FC236}">
                <a16:creationId xmlns:a16="http://schemas.microsoft.com/office/drawing/2014/main" id="{232A7C92-00D7-21AC-699D-05E2D9B47AC8}"/>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7" name="Groupe 16">
            <a:extLst>
              <a:ext uri="{FF2B5EF4-FFF2-40B4-BE49-F238E27FC236}">
                <a16:creationId xmlns:a16="http://schemas.microsoft.com/office/drawing/2014/main" id="{736389A5-8104-9EE8-CF59-9B220E349343}"/>
              </a:ext>
            </a:extLst>
          </p:cNvPr>
          <p:cNvGrpSpPr/>
          <p:nvPr/>
        </p:nvGrpSpPr>
        <p:grpSpPr>
          <a:xfrm>
            <a:off x="7397182" y="149755"/>
            <a:ext cx="867783" cy="188147"/>
            <a:chOff x="7057747" y="149755"/>
            <a:chExt cx="867783" cy="188147"/>
          </a:xfrm>
        </p:grpSpPr>
        <p:sp>
          <p:nvSpPr>
            <p:cNvPr id="11" name="Ellipse 10">
              <a:extLst>
                <a:ext uri="{FF2B5EF4-FFF2-40B4-BE49-F238E27FC236}">
                  <a16:creationId xmlns:a16="http://schemas.microsoft.com/office/drawing/2014/main" id="{D747733C-E082-C5CE-D178-CC45D1AB0245}"/>
                </a:ext>
              </a:extLst>
            </p:cNvPr>
            <p:cNvSpPr/>
            <p:nvPr/>
          </p:nvSpPr>
          <p:spPr>
            <a:xfrm>
              <a:off x="7737383" y="14975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931BB6F1-2379-DCA1-38C2-F2C54324B67E}"/>
                </a:ext>
              </a:extLst>
            </p:cNvPr>
            <p:cNvSpPr/>
            <p:nvPr/>
          </p:nvSpPr>
          <p:spPr>
            <a:xfrm>
              <a:off x="7397565" y="14975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7B0DBCA-AFCC-9C36-C00B-61EADBA6A496}"/>
                </a:ext>
              </a:extLst>
            </p:cNvPr>
            <p:cNvSpPr/>
            <p:nvPr/>
          </p:nvSpPr>
          <p:spPr>
            <a:xfrm>
              <a:off x="7057747" y="14975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5846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Nouvelles mesures</a:t>
            </a:r>
          </a:p>
        </p:txBody>
      </p:sp>
      <p:sp>
        <p:nvSpPr>
          <p:cNvPr id="27" name="Triangle isocèle 26">
            <a:hlinkClick r:id="" action="ppaction://hlinkshowjump?jump=previousslide"/>
            <a:extLst>
              <a:ext uri="{FF2B5EF4-FFF2-40B4-BE49-F238E27FC236}">
                <a16:creationId xmlns:a16="http://schemas.microsoft.com/office/drawing/2014/main" id="{5B3C2400-CDBF-3342-BC01-929E42634B5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iangle isocèle 27">
            <a:hlinkClick r:id="" action="ppaction://hlinkshowjump?jump=nextslide"/>
            <a:extLst>
              <a:ext uri="{FF2B5EF4-FFF2-40B4-BE49-F238E27FC236}">
                <a16:creationId xmlns:a16="http://schemas.microsoft.com/office/drawing/2014/main" id="{5DBD985A-D8D9-02DF-2B47-B8901EE45F7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texte 2">
            <a:extLst>
              <a:ext uri="{FF2B5EF4-FFF2-40B4-BE49-F238E27FC236}">
                <a16:creationId xmlns:a16="http://schemas.microsoft.com/office/drawing/2014/main" id="{23E83056-8231-942A-C047-5CEDA3D7201E}"/>
              </a:ext>
            </a:extLst>
          </p:cNvPr>
          <p:cNvSpPr txBox="1">
            <a:spLocks/>
          </p:cNvSpPr>
          <p:nvPr/>
        </p:nvSpPr>
        <p:spPr bwMode="auto">
          <a:xfrm>
            <a:off x="247353" y="595333"/>
            <a:ext cx="3565036"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Dépistage du cytomégalovirus</a:t>
            </a:r>
          </a:p>
        </p:txBody>
      </p:sp>
      <p:sp>
        <p:nvSpPr>
          <p:cNvPr id="6" name="ZoneTexte 5">
            <a:extLst>
              <a:ext uri="{FF2B5EF4-FFF2-40B4-BE49-F238E27FC236}">
                <a16:creationId xmlns:a16="http://schemas.microsoft.com/office/drawing/2014/main" id="{9398F742-9203-969B-A747-46527337D138}"/>
              </a:ext>
            </a:extLst>
          </p:cNvPr>
          <p:cNvSpPr txBox="1"/>
          <p:nvPr/>
        </p:nvSpPr>
        <p:spPr>
          <a:xfrm>
            <a:off x="171153" y="898026"/>
            <a:ext cx="3936720" cy="3093154"/>
          </a:xfrm>
          <a:prstGeom prst="rect">
            <a:avLst/>
          </a:prstGeom>
          <a:noFill/>
        </p:spPr>
        <p:txBody>
          <a:bodyPr wrap="square">
            <a:spAutoFit/>
          </a:bodyPr>
          <a:lstStyle/>
          <a:p>
            <a:pPr algn="just"/>
            <a:r>
              <a:rPr lang="fr-FR" sz="1300" b="1" dirty="0">
                <a:solidFill>
                  <a:schemeClr val="tx1">
                    <a:lumMod val="75000"/>
                    <a:lumOff val="25000"/>
                  </a:schemeClr>
                </a:solidFill>
              </a:rPr>
              <a:t>Mise en place d’un programme de dépistage du cytomégalovirus de façon systématique chez la femme enceinte après avis de la Haute Autorité de Santé</a:t>
            </a:r>
          </a:p>
          <a:p>
            <a:pPr algn="just"/>
            <a:r>
              <a:rPr lang="fr-FR" sz="600" dirty="0">
                <a:solidFill>
                  <a:schemeClr val="tx1">
                    <a:lumMod val="75000"/>
                    <a:lumOff val="25000"/>
                  </a:schemeClr>
                </a:solidFill>
              </a:rPr>
              <a:t> </a:t>
            </a:r>
            <a:endParaRPr lang="fr-FR" sz="100" dirty="0">
              <a:solidFill>
                <a:schemeClr val="tx1">
                  <a:lumMod val="75000"/>
                  <a:lumOff val="25000"/>
                </a:schemeClr>
              </a:solidFill>
            </a:endParaRPr>
          </a:p>
          <a:p>
            <a:pPr algn="just"/>
            <a:r>
              <a:rPr lang="fr-FR" sz="1300" dirty="0">
                <a:solidFill>
                  <a:schemeClr val="tx1">
                    <a:lumMod val="75000"/>
                    <a:lumOff val="25000"/>
                  </a:schemeClr>
                </a:solidFill>
              </a:rPr>
              <a:t>L'infection à cytomégalovirus est due à un virus de la famille des </a:t>
            </a:r>
            <a:r>
              <a:rPr lang="fr-FR" sz="1300" dirty="0" err="1">
                <a:solidFill>
                  <a:schemeClr val="tx1">
                    <a:lumMod val="75000"/>
                    <a:lumOff val="25000"/>
                  </a:schemeClr>
                </a:solidFill>
              </a:rPr>
              <a:t>Herpèsvirus</a:t>
            </a:r>
            <a:r>
              <a:rPr lang="fr-FR" sz="1300" dirty="0">
                <a:solidFill>
                  <a:schemeClr val="tx1">
                    <a:lumMod val="75000"/>
                    <a:lumOff val="25000"/>
                  </a:schemeClr>
                </a:solidFill>
              </a:rPr>
              <a:t> qui peut représenter un risque majeur de transmission fœtale durant la grossesse.</a:t>
            </a:r>
          </a:p>
          <a:p>
            <a:pPr algn="just"/>
            <a:endParaRPr lang="fr-FR" sz="300" dirty="0">
              <a:solidFill>
                <a:schemeClr val="tx1">
                  <a:lumMod val="75000"/>
                  <a:lumOff val="25000"/>
                </a:schemeClr>
              </a:solidFill>
            </a:endParaRPr>
          </a:p>
          <a:p>
            <a:pPr algn="just"/>
            <a:r>
              <a:rPr lang="fr-FR" sz="1300" dirty="0">
                <a:solidFill>
                  <a:schemeClr val="tx1">
                    <a:lumMod val="75000"/>
                    <a:lumOff val="25000"/>
                  </a:schemeClr>
                </a:solidFill>
              </a:rPr>
              <a:t>Touchant 5 à 9 nouveau-nés sur 1 000, il s’agit de l’infection </a:t>
            </a:r>
            <a:r>
              <a:rPr lang="fr-FR" sz="1300" dirty="0" err="1">
                <a:solidFill>
                  <a:schemeClr val="tx1">
                    <a:lumMod val="75000"/>
                    <a:lumOff val="25000"/>
                  </a:schemeClr>
                </a:solidFill>
              </a:rPr>
              <a:t>materno-foetale</a:t>
            </a:r>
            <a:r>
              <a:rPr lang="fr-FR" sz="1300" dirty="0">
                <a:solidFill>
                  <a:schemeClr val="tx1">
                    <a:lumMod val="75000"/>
                    <a:lumOff val="25000"/>
                  </a:schemeClr>
                </a:solidFill>
              </a:rPr>
              <a:t> la plus fréquente et la principale source d’handicaps </a:t>
            </a:r>
            <a:r>
              <a:rPr lang="fr-FR" sz="1300" dirty="0" err="1">
                <a:solidFill>
                  <a:schemeClr val="tx1">
                    <a:lumMod val="75000"/>
                    <a:lumOff val="25000"/>
                  </a:schemeClr>
                </a:solidFill>
              </a:rPr>
              <a:t>neuro-sensoriels</a:t>
            </a:r>
            <a:r>
              <a:rPr lang="fr-FR" sz="1300" dirty="0">
                <a:solidFill>
                  <a:schemeClr val="tx1">
                    <a:lumMod val="75000"/>
                    <a:lumOff val="25000"/>
                  </a:schemeClr>
                </a:solidFill>
              </a:rPr>
              <a:t> (hors maladies génétiques) : retard mental, retard psychomoteur, surdité progressive, trouble visuel etc.</a:t>
            </a:r>
          </a:p>
          <a:p>
            <a:pPr algn="just"/>
            <a:endParaRPr lang="fr-FR" sz="400" dirty="0">
              <a:solidFill>
                <a:schemeClr val="tx1">
                  <a:lumMod val="75000"/>
                  <a:lumOff val="25000"/>
                </a:schemeClr>
              </a:solidFill>
            </a:endParaRPr>
          </a:p>
          <a:p>
            <a:pPr algn="just"/>
            <a:endParaRPr lang="fr-FR" sz="700" dirty="0">
              <a:solidFill>
                <a:schemeClr val="tx1">
                  <a:lumMod val="75000"/>
                  <a:lumOff val="25000"/>
                </a:schemeClr>
              </a:solidFill>
            </a:endParaRPr>
          </a:p>
          <a:p>
            <a:pPr algn="just"/>
            <a:r>
              <a:rPr lang="fr-FR" sz="1300" dirty="0">
                <a:solidFill>
                  <a:schemeClr val="tx1">
                    <a:lumMod val="75000"/>
                    <a:lumOff val="25000"/>
                  </a:schemeClr>
                </a:solidFill>
              </a:rPr>
              <a:t>Les modalités de mise en œuvre du programme seront définies par arrêté.</a:t>
            </a:r>
          </a:p>
        </p:txBody>
      </p:sp>
      <p:sp>
        <p:nvSpPr>
          <p:cNvPr id="14" name="Espace réservé du texte 2">
            <a:extLst>
              <a:ext uri="{FF2B5EF4-FFF2-40B4-BE49-F238E27FC236}">
                <a16:creationId xmlns:a16="http://schemas.microsoft.com/office/drawing/2014/main" id="{7091866B-9BBA-A31A-D96D-E8760EFEDDB2}"/>
              </a:ext>
            </a:extLst>
          </p:cNvPr>
          <p:cNvSpPr txBox="1">
            <a:spLocks/>
          </p:cNvSpPr>
          <p:nvPr/>
        </p:nvSpPr>
        <p:spPr bwMode="auto">
          <a:xfrm>
            <a:off x="4915569" y="584130"/>
            <a:ext cx="340608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bg2"/>
                </a:solidFill>
              </a:rPr>
              <a:t>Expérimentation parcours « dépression post-partum »</a:t>
            </a:r>
          </a:p>
        </p:txBody>
      </p:sp>
      <p:sp>
        <p:nvSpPr>
          <p:cNvPr id="3" name="Espace réservé du texte 2">
            <a:extLst>
              <a:ext uri="{FF2B5EF4-FFF2-40B4-BE49-F238E27FC236}">
                <a16:creationId xmlns:a16="http://schemas.microsoft.com/office/drawing/2014/main" id="{1D77DDA7-C045-77DC-D4EB-578059ED072F}"/>
              </a:ext>
            </a:extLst>
          </p:cNvPr>
          <p:cNvSpPr txBox="1">
            <a:spLocks/>
          </p:cNvSpPr>
          <p:nvPr/>
        </p:nvSpPr>
        <p:spPr bwMode="auto">
          <a:xfrm>
            <a:off x="4929819" y="3910961"/>
            <a:ext cx="383294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Interruption médicale de grossesse</a:t>
            </a:r>
          </a:p>
        </p:txBody>
      </p:sp>
      <p:sp>
        <p:nvSpPr>
          <p:cNvPr id="5" name="ZoneTexte 4">
            <a:extLst>
              <a:ext uri="{FF2B5EF4-FFF2-40B4-BE49-F238E27FC236}">
                <a16:creationId xmlns:a16="http://schemas.microsoft.com/office/drawing/2014/main" id="{4335FC28-A70A-317B-272C-ABB2B1F8A227}"/>
              </a:ext>
            </a:extLst>
          </p:cNvPr>
          <p:cNvSpPr txBox="1"/>
          <p:nvPr/>
        </p:nvSpPr>
        <p:spPr>
          <a:xfrm>
            <a:off x="4851309" y="4219652"/>
            <a:ext cx="3643024" cy="292388"/>
          </a:xfrm>
          <a:prstGeom prst="rect">
            <a:avLst/>
          </a:prstGeom>
          <a:noFill/>
        </p:spPr>
        <p:txBody>
          <a:bodyPr wrap="square">
            <a:spAutoFit/>
          </a:bodyPr>
          <a:lstStyle/>
          <a:p>
            <a:r>
              <a:rPr lang="fr-FR" sz="1300" b="1">
                <a:solidFill>
                  <a:schemeClr val="tx1">
                    <a:lumMod val="75000"/>
                    <a:lumOff val="25000"/>
                  </a:schemeClr>
                </a:solidFill>
              </a:rPr>
              <a:t>Suppression du délai de carence.</a:t>
            </a:r>
            <a:endParaRPr lang="fr-FR" sz="1300">
              <a:solidFill>
                <a:schemeClr val="tx1">
                  <a:lumMod val="75000"/>
                  <a:lumOff val="25000"/>
                </a:schemeClr>
              </a:solidFill>
            </a:endParaRPr>
          </a:p>
        </p:txBody>
      </p:sp>
      <p:sp>
        <p:nvSpPr>
          <p:cNvPr id="7" name="ZoneTexte 6">
            <a:extLst>
              <a:ext uri="{FF2B5EF4-FFF2-40B4-BE49-F238E27FC236}">
                <a16:creationId xmlns:a16="http://schemas.microsoft.com/office/drawing/2014/main" id="{916B312B-C42E-27CC-BEEC-DA702877F624}"/>
              </a:ext>
            </a:extLst>
          </p:cNvPr>
          <p:cNvSpPr txBox="1"/>
          <p:nvPr/>
        </p:nvSpPr>
        <p:spPr>
          <a:xfrm>
            <a:off x="4839372" y="1217916"/>
            <a:ext cx="3715874" cy="2600712"/>
          </a:xfrm>
          <a:prstGeom prst="rect">
            <a:avLst/>
          </a:prstGeom>
          <a:noFill/>
        </p:spPr>
        <p:txBody>
          <a:bodyPr wrap="square">
            <a:spAutoFit/>
          </a:bodyPr>
          <a:lstStyle/>
          <a:p>
            <a:pPr algn="just"/>
            <a:r>
              <a:rPr lang="fr-FR" sz="1300" b="1" dirty="0">
                <a:solidFill>
                  <a:schemeClr val="tx1">
                    <a:lumMod val="75000"/>
                    <a:lumOff val="25000"/>
                  </a:schemeClr>
                </a:solidFill>
              </a:rPr>
              <a:t>À titre expérimental et pour une durée de trois ans, mise en place par l’agence régionale de santé d’un parcours « dépression post partum » </a:t>
            </a:r>
            <a:r>
              <a:rPr lang="fr-FR" sz="1300" dirty="0">
                <a:solidFill>
                  <a:schemeClr val="tx1">
                    <a:lumMod val="75000"/>
                    <a:lumOff val="25000"/>
                  </a:schemeClr>
                </a:solidFill>
              </a:rPr>
              <a:t>qui associe des professionnels médicaux et des psychologues hospitaliers et libéraux, des sages‑femmes et des puéricultrices, dans le cadre d’une approche pluridisciplinaire visant à mieux accompagner les femmes confrontées à une dépression post partum. Les frais relatifs à cette expérimentation seront pris en charge par le fonds d’intervention régional.</a:t>
            </a:r>
          </a:p>
          <a:p>
            <a:pPr algn="just"/>
            <a:endParaRPr lang="fr-FR" sz="700" dirty="0">
              <a:solidFill>
                <a:schemeClr val="tx1">
                  <a:lumMod val="75000"/>
                  <a:lumOff val="25000"/>
                </a:schemeClr>
              </a:solidFill>
            </a:endParaRPr>
          </a:p>
          <a:p>
            <a:pPr algn="just"/>
            <a:r>
              <a:rPr lang="fr-FR" sz="1300" dirty="0">
                <a:solidFill>
                  <a:schemeClr val="tx1">
                    <a:lumMod val="75000"/>
                    <a:lumOff val="25000"/>
                  </a:schemeClr>
                </a:solidFill>
              </a:rPr>
              <a:t>Un décret déterminera les modalités de mise en œuvre de cette expérimentation.</a:t>
            </a:r>
          </a:p>
        </p:txBody>
      </p:sp>
      <p:sp>
        <p:nvSpPr>
          <p:cNvPr id="8" name="Espace réservé du texte 2">
            <a:extLst>
              <a:ext uri="{FF2B5EF4-FFF2-40B4-BE49-F238E27FC236}">
                <a16:creationId xmlns:a16="http://schemas.microsoft.com/office/drawing/2014/main" id="{D6CB6EC2-0C81-4E1C-2AE2-405B37EAEA5B}"/>
              </a:ext>
            </a:extLst>
          </p:cNvPr>
          <p:cNvSpPr txBox="1">
            <a:spLocks/>
          </p:cNvSpPr>
          <p:nvPr/>
        </p:nvSpPr>
        <p:spPr bwMode="auto">
          <a:xfrm>
            <a:off x="284518" y="3907787"/>
            <a:ext cx="3565036"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Mon soutien psy</a:t>
            </a:r>
          </a:p>
        </p:txBody>
      </p:sp>
      <p:sp>
        <p:nvSpPr>
          <p:cNvPr id="15" name="ZoneTexte 14">
            <a:extLst>
              <a:ext uri="{FF2B5EF4-FFF2-40B4-BE49-F238E27FC236}">
                <a16:creationId xmlns:a16="http://schemas.microsoft.com/office/drawing/2014/main" id="{8C3C154C-E676-8749-10D3-63BAE7EE47CA}"/>
              </a:ext>
            </a:extLst>
          </p:cNvPr>
          <p:cNvSpPr txBox="1"/>
          <p:nvPr/>
        </p:nvSpPr>
        <p:spPr>
          <a:xfrm>
            <a:off x="201392" y="4198871"/>
            <a:ext cx="3643024" cy="492443"/>
          </a:xfrm>
          <a:prstGeom prst="rect">
            <a:avLst/>
          </a:prstGeom>
          <a:noFill/>
        </p:spPr>
        <p:txBody>
          <a:bodyPr wrap="square">
            <a:spAutoFit/>
          </a:bodyPr>
          <a:lstStyle/>
          <a:p>
            <a:pPr algn="just"/>
            <a:r>
              <a:rPr lang="fr-FR" sz="1300">
                <a:solidFill>
                  <a:schemeClr val="tx1">
                    <a:lumMod val="75000"/>
                    <a:lumOff val="25000"/>
                  </a:schemeClr>
                </a:solidFill>
              </a:rPr>
              <a:t>Possibilité pour </a:t>
            </a:r>
            <a:r>
              <a:rPr lang="fr-FR" sz="1300" b="1">
                <a:solidFill>
                  <a:schemeClr val="tx1">
                    <a:lumMod val="75000"/>
                    <a:lumOff val="25000"/>
                  </a:schemeClr>
                </a:solidFill>
              </a:rPr>
              <a:t>les médecins scolaires </a:t>
            </a:r>
            <a:r>
              <a:rPr lang="fr-FR" sz="1300">
                <a:solidFill>
                  <a:schemeClr val="tx1">
                    <a:lumMod val="75000"/>
                    <a:lumOff val="25000"/>
                  </a:schemeClr>
                </a:solidFill>
              </a:rPr>
              <a:t>d’adresser des élèves vers le dispositif « Mon soutien psy ».</a:t>
            </a:r>
          </a:p>
        </p:txBody>
      </p:sp>
    </p:spTree>
    <p:extLst>
      <p:ext uri="{BB962C8B-B14F-4D97-AF65-F5344CB8AC3E}">
        <p14:creationId xmlns:p14="http://schemas.microsoft.com/office/powerpoint/2010/main" val="3270367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Parcours coordonnés renforcés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Expérimentations issues de la LFSS 2018 (article 51)</a:t>
            </a:r>
          </a:p>
        </p:txBody>
      </p:sp>
      <p:sp>
        <p:nvSpPr>
          <p:cNvPr id="8" name="ZoneTexte 7">
            <a:extLst>
              <a:ext uri="{FF2B5EF4-FFF2-40B4-BE49-F238E27FC236}">
                <a16:creationId xmlns:a16="http://schemas.microsoft.com/office/drawing/2014/main" id="{4501EFDE-E350-76C7-C399-25AA28E48F29}"/>
              </a:ext>
            </a:extLst>
          </p:cNvPr>
          <p:cNvSpPr txBox="1"/>
          <p:nvPr/>
        </p:nvSpPr>
        <p:spPr>
          <a:xfrm>
            <a:off x="3535726" y="1377843"/>
            <a:ext cx="5139601" cy="3046988"/>
          </a:xfrm>
          <a:prstGeom prst="rect">
            <a:avLst/>
          </a:prstGeom>
          <a:noFill/>
        </p:spPr>
        <p:txBody>
          <a:bodyPr wrap="square" lIns="0" tIns="0" rIns="0" bIns="0" rtlCol="0">
            <a:spAutoFit/>
          </a:bodyPr>
          <a:lstStyle/>
          <a:p>
            <a:pPr algn="just">
              <a:spcAft>
                <a:spcPts val="600"/>
              </a:spcAft>
            </a:pPr>
            <a:r>
              <a:rPr lang="fr-FR" sz="1400" b="1">
                <a:solidFill>
                  <a:schemeClr val="tx1">
                    <a:lumMod val="75000"/>
                    <a:lumOff val="25000"/>
                  </a:schemeClr>
                </a:solidFill>
              </a:rPr>
              <a:t>Inscriptions dans le droit commun de certaines expérimentations issues de l’article 51 </a:t>
            </a:r>
            <a:r>
              <a:rPr lang="fr-FR" sz="1400">
                <a:solidFill>
                  <a:schemeClr val="tx1">
                    <a:lumMod val="75000"/>
                    <a:lumOff val="25000"/>
                  </a:schemeClr>
                </a:solidFill>
              </a:rPr>
              <a:t>(LFSS 2018) arrivant à échéance en 2024 et 2025.</a:t>
            </a:r>
          </a:p>
          <a:p>
            <a:pPr algn="just">
              <a:spcAft>
                <a:spcPts val="600"/>
              </a:spcAft>
            </a:pPr>
            <a:endParaRPr lang="fr-FR" sz="1400">
              <a:solidFill>
                <a:schemeClr val="tx1">
                  <a:lumMod val="75000"/>
                  <a:lumOff val="25000"/>
                </a:schemeClr>
              </a:solidFill>
            </a:endParaRPr>
          </a:p>
          <a:p>
            <a:pPr algn="just">
              <a:spcAft>
                <a:spcPts val="600"/>
              </a:spcAft>
            </a:pPr>
            <a:r>
              <a:rPr lang="fr-FR" sz="1400">
                <a:solidFill>
                  <a:schemeClr val="tx1">
                    <a:lumMod val="75000"/>
                    <a:lumOff val="25000"/>
                  </a:schemeClr>
                </a:solidFill>
              </a:rPr>
              <a:t>Vers un mode de tarification innovant: mise en place d’un financement collectif (forfait) et non à l’acte, </a:t>
            </a:r>
            <a:r>
              <a:rPr lang="fr-FR" sz="1400" b="1">
                <a:solidFill>
                  <a:schemeClr val="tx1">
                    <a:lumMod val="75000"/>
                    <a:lumOff val="25000"/>
                  </a:schemeClr>
                </a:solidFill>
              </a:rPr>
              <a:t>en tiers payant</a:t>
            </a:r>
            <a:r>
              <a:rPr lang="fr-FR" sz="1400">
                <a:solidFill>
                  <a:schemeClr val="tx1">
                    <a:lumMod val="75000"/>
                    <a:lumOff val="25000"/>
                  </a:schemeClr>
                </a:solidFill>
              </a:rPr>
              <a:t>.</a:t>
            </a:r>
          </a:p>
          <a:p>
            <a:pPr algn="just">
              <a:spcAft>
                <a:spcPts val="600"/>
              </a:spcAft>
            </a:pPr>
            <a:endParaRPr lang="fr-FR" sz="1400">
              <a:solidFill>
                <a:schemeClr val="tx1">
                  <a:lumMod val="75000"/>
                  <a:lumOff val="25000"/>
                </a:schemeClr>
              </a:solidFill>
            </a:endParaRPr>
          </a:p>
          <a:p>
            <a:pPr algn="just">
              <a:spcAft>
                <a:spcPts val="600"/>
              </a:spcAft>
            </a:pPr>
            <a:r>
              <a:rPr lang="fr-FR" sz="1400" b="1">
                <a:solidFill>
                  <a:schemeClr val="tx1">
                    <a:lumMod val="75000"/>
                    <a:lumOff val="25000"/>
                  </a:schemeClr>
                </a:solidFill>
              </a:rPr>
              <a:t>Vers la création d’un cadre permettant la mise en place de parcours coordonnés renforcés.</a:t>
            </a:r>
          </a:p>
          <a:p>
            <a:pPr algn="just">
              <a:spcAft>
                <a:spcPts val="600"/>
              </a:spcAft>
            </a:pPr>
            <a:endParaRPr lang="fr-FR" sz="1400">
              <a:solidFill>
                <a:schemeClr val="tx1">
                  <a:lumMod val="75000"/>
                  <a:lumOff val="25000"/>
                </a:schemeClr>
              </a:solidFill>
            </a:endParaRPr>
          </a:p>
          <a:p>
            <a:pPr algn="just">
              <a:spcAft>
                <a:spcPts val="600"/>
              </a:spcAft>
            </a:pPr>
            <a:r>
              <a:rPr lang="fr-FR" sz="1400" i="1">
                <a:solidFill>
                  <a:schemeClr val="tx1">
                    <a:lumMod val="75000"/>
                    <a:lumOff val="25000"/>
                  </a:schemeClr>
                </a:solidFill>
              </a:rPr>
              <a:t>Cette mesure permet également d’inscrire en droit commun l’accès à des </a:t>
            </a:r>
            <a:r>
              <a:rPr lang="fr-FR" sz="1400" b="1" i="1">
                <a:solidFill>
                  <a:schemeClr val="tx1">
                    <a:lumMod val="75000"/>
                    <a:lumOff val="25000"/>
                  </a:schemeClr>
                </a:solidFill>
              </a:rPr>
              <a:t>prestations d’activité physique adaptée </a:t>
            </a:r>
            <a:r>
              <a:rPr lang="fr-FR" sz="1400" i="1">
                <a:solidFill>
                  <a:schemeClr val="tx1">
                    <a:lumMod val="75000"/>
                    <a:lumOff val="25000"/>
                  </a:schemeClr>
                </a:solidFill>
              </a:rPr>
              <a:t>à des fins d’appui thérapeutique dans le cadre de parcours de santé. </a:t>
            </a:r>
          </a:p>
        </p:txBody>
      </p:sp>
      <p:sp>
        <p:nvSpPr>
          <p:cNvPr id="27" name="Triangle isocèle 26">
            <a:hlinkClick r:id="" action="ppaction://hlinkshowjump?jump=previousslide"/>
            <a:extLst>
              <a:ext uri="{FF2B5EF4-FFF2-40B4-BE49-F238E27FC236}">
                <a16:creationId xmlns:a16="http://schemas.microsoft.com/office/drawing/2014/main" id="{5B3C2400-CDBF-3342-BC01-929E42634B5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iangle isocèle 27">
            <a:hlinkClick r:id="" action="ppaction://hlinkshowjump?jump=nextslide"/>
            <a:extLst>
              <a:ext uri="{FF2B5EF4-FFF2-40B4-BE49-F238E27FC236}">
                <a16:creationId xmlns:a16="http://schemas.microsoft.com/office/drawing/2014/main" id="{5DBD985A-D8D9-02DF-2B47-B8901EE45F7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F3E7675-0B46-6CA2-045B-2454A9F88A06}"/>
              </a:ext>
            </a:extLst>
          </p:cNvPr>
          <p:cNvPicPr>
            <a:picLocks noChangeAspect="1"/>
          </p:cNvPicPr>
          <p:nvPr/>
        </p:nvPicPr>
        <p:blipFill>
          <a:blip r:embed="rId2"/>
          <a:stretch>
            <a:fillRect/>
          </a:stretch>
        </p:blipFill>
        <p:spPr>
          <a:xfrm>
            <a:off x="180000" y="1181561"/>
            <a:ext cx="3165788" cy="3158409"/>
          </a:xfrm>
          <a:prstGeom prst="rect">
            <a:avLst/>
          </a:prstGeom>
        </p:spPr>
      </p:pic>
    </p:spTree>
    <p:extLst>
      <p:ext uri="{BB962C8B-B14F-4D97-AF65-F5344CB8AC3E}">
        <p14:creationId xmlns:p14="http://schemas.microsoft.com/office/powerpoint/2010/main" val="158325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Accès aux soins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Elargissement du rôle du pharmacien</a:t>
            </a:r>
          </a:p>
        </p:txBody>
      </p:sp>
      <p:sp>
        <p:nvSpPr>
          <p:cNvPr id="8" name="ZoneTexte 7">
            <a:extLst>
              <a:ext uri="{FF2B5EF4-FFF2-40B4-BE49-F238E27FC236}">
                <a16:creationId xmlns:a16="http://schemas.microsoft.com/office/drawing/2014/main" id="{4501EFDE-E350-76C7-C399-25AA28E48F29}"/>
              </a:ext>
            </a:extLst>
          </p:cNvPr>
          <p:cNvSpPr txBox="1"/>
          <p:nvPr/>
        </p:nvSpPr>
        <p:spPr>
          <a:xfrm>
            <a:off x="287999" y="1002805"/>
            <a:ext cx="5887830" cy="2092881"/>
          </a:xfrm>
          <a:prstGeom prst="rect">
            <a:avLst/>
          </a:prstGeom>
          <a:noFill/>
        </p:spPr>
        <p:txBody>
          <a:bodyPr wrap="square" lIns="0" tIns="0" rIns="0" bIns="0" rtlCol="0">
            <a:spAutoFit/>
          </a:bodyPr>
          <a:lstStyle/>
          <a:p>
            <a:pPr algn="just">
              <a:spcAft>
                <a:spcPts val="600"/>
              </a:spcAft>
            </a:pPr>
            <a:r>
              <a:rPr lang="fr-FR" sz="1400" dirty="0">
                <a:solidFill>
                  <a:schemeClr val="tx1">
                    <a:lumMod val="75000"/>
                    <a:lumOff val="25000"/>
                  </a:schemeClr>
                </a:solidFill>
              </a:rPr>
              <a:t>Les pharmaciens en officine seront autorisés à </a:t>
            </a:r>
            <a:r>
              <a:rPr lang="fr-FR" sz="1400" b="1" dirty="0">
                <a:solidFill>
                  <a:schemeClr val="tx1">
                    <a:lumMod val="75000"/>
                    <a:lumOff val="25000"/>
                  </a:schemeClr>
                </a:solidFill>
              </a:rPr>
              <a:t>dispenser sans ordonnance </a:t>
            </a:r>
            <a:r>
              <a:rPr lang="fr-FR" sz="1400" dirty="0">
                <a:solidFill>
                  <a:schemeClr val="tx1">
                    <a:lumMod val="75000"/>
                    <a:lumOff val="25000"/>
                  </a:schemeClr>
                </a:solidFill>
              </a:rPr>
              <a:t>certains médicaments à prescription médicale obligatoire, dont les </a:t>
            </a:r>
            <a:r>
              <a:rPr lang="fr-FR" sz="1400" b="1" dirty="0">
                <a:solidFill>
                  <a:schemeClr val="tx1">
                    <a:lumMod val="75000"/>
                    <a:lumOff val="25000"/>
                  </a:schemeClr>
                </a:solidFill>
              </a:rPr>
              <a:t>antibiotiques</a:t>
            </a:r>
            <a:r>
              <a:rPr lang="fr-FR" sz="1400" dirty="0">
                <a:solidFill>
                  <a:schemeClr val="tx1">
                    <a:lumMod val="75000"/>
                    <a:lumOff val="25000"/>
                  </a:schemeClr>
                </a:solidFill>
              </a:rPr>
              <a:t>, </a:t>
            </a:r>
            <a:r>
              <a:rPr lang="fr-FR" sz="1400" b="1" dirty="0">
                <a:solidFill>
                  <a:schemeClr val="tx1">
                    <a:lumMod val="75000"/>
                    <a:lumOff val="25000"/>
                  </a:schemeClr>
                </a:solidFill>
              </a:rPr>
              <a:t>après réalisation d'un test rapide d’orientation diagnostique (TROD) pour les cystites simples et les angines .</a:t>
            </a:r>
          </a:p>
          <a:p>
            <a:pPr algn="just">
              <a:spcAft>
                <a:spcPts val="600"/>
              </a:spcAft>
            </a:pPr>
            <a:r>
              <a:rPr lang="fr-FR" sz="1400" dirty="0">
                <a:solidFill>
                  <a:schemeClr val="tx1">
                    <a:lumMod val="75000"/>
                    <a:lumOff val="25000"/>
                  </a:schemeClr>
                </a:solidFill>
              </a:rPr>
              <a:t>La réalisation de ces tests par les pharmaciens en officine contribuera au bon usage des antibiotiques dans un objectif de lutte contre l’antibiorésistance, ainsi qu’à la diminution de certains examens de biologie (examen cytobactériologique des urines) non nécessaires.</a:t>
            </a:r>
          </a:p>
          <a:p>
            <a:pPr algn="just">
              <a:spcAft>
                <a:spcPts val="600"/>
              </a:spcAft>
            </a:pPr>
            <a:r>
              <a:rPr lang="fr-FR" sz="1400" dirty="0">
                <a:solidFill>
                  <a:schemeClr val="tx1">
                    <a:lumMod val="75000"/>
                    <a:lumOff val="25000"/>
                  </a:schemeClr>
                </a:solidFill>
              </a:rPr>
              <a:t>Un arrêté fixera la liste des TROD et des médicaments concernés.</a:t>
            </a:r>
          </a:p>
        </p:txBody>
      </p:sp>
      <p:sp>
        <p:nvSpPr>
          <p:cNvPr id="14" name="Espace réservé du texte 2">
            <a:extLst>
              <a:ext uri="{FF2B5EF4-FFF2-40B4-BE49-F238E27FC236}">
                <a16:creationId xmlns:a16="http://schemas.microsoft.com/office/drawing/2014/main" id="{4B1A42AC-0A8D-5CA5-CA28-962AC51BEBC0}"/>
              </a:ext>
            </a:extLst>
          </p:cNvPr>
          <p:cNvSpPr txBox="1">
            <a:spLocks/>
          </p:cNvSpPr>
          <p:nvPr/>
        </p:nvSpPr>
        <p:spPr bwMode="auto">
          <a:xfrm>
            <a:off x="180000" y="3800170"/>
            <a:ext cx="829625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Permanence des chirurgiens-dentistes</a:t>
            </a:r>
          </a:p>
        </p:txBody>
      </p:sp>
      <p:sp>
        <p:nvSpPr>
          <p:cNvPr id="16" name="ZoneTexte 15">
            <a:extLst>
              <a:ext uri="{FF2B5EF4-FFF2-40B4-BE49-F238E27FC236}">
                <a16:creationId xmlns:a16="http://schemas.microsoft.com/office/drawing/2014/main" id="{A08F7391-B47F-23B6-18A3-20DCD992926D}"/>
              </a:ext>
            </a:extLst>
          </p:cNvPr>
          <p:cNvSpPr txBox="1"/>
          <p:nvPr/>
        </p:nvSpPr>
        <p:spPr>
          <a:xfrm>
            <a:off x="180000" y="4113610"/>
            <a:ext cx="8583269" cy="430887"/>
          </a:xfrm>
          <a:prstGeom prst="rect">
            <a:avLst/>
          </a:prstGeom>
          <a:noFill/>
        </p:spPr>
        <p:txBody>
          <a:bodyPr wrap="square" lIns="0" tIns="0" rIns="0" bIns="0" rtlCol="0">
            <a:spAutoFit/>
          </a:bodyPr>
          <a:lstStyle/>
          <a:p>
            <a:pPr algn="just"/>
            <a:r>
              <a:rPr lang="fr-FR" sz="1400">
                <a:solidFill>
                  <a:schemeClr val="tx1">
                    <a:lumMod val="75000"/>
                    <a:lumOff val="25000"/>
                  </a:schemeClr>
                </a:solidFill>
              </a:rPr>
              <a:t>Participation à la régulation de la permanence des soins dentaires dans les centres de réception et de régulation des appels des SAMU-Centre 15 , qui fait suite à l’expérimentation « Urgences dentaires » dans plusieurs régions.</a:t>
            </a:r>
          </a:p>
        </p:txBody>
      </p:sp>
      <p:sp>
        <p:nvSpPr>
          <p:cNvPr id="21" name="Rectangle 20">
            <a:extLst>
              <a:ext uri="{FF2B5EF4-FFF2-40B4-BE49-F238E27FC236}">
                <a16:creationId xmlns:a16="http://schemas.microsoft.com/office/drawing/2014/main" id="{E3DA7662-E7B8-E491-B156-F06555E059F6}"/>
              </a:ext>
            </a:extLst>
          </p:cNvPr>
          <p:cNvSpPr/>
          <p:nvPr/>
        </p:nvSpPr>
        <p:spPr>
          <a:xfrm>
            <a:off x="233806" y="3246799"/>
            <a:ext cx="8676387" cy="430887"/>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pPr algn="ctr"/>
            <a:r>
              <a:rPr lang="fr-FR" sz="1100" i="1"/>
              <a:t>Mesure inspirée de l’expérimentation </a:t>
            </a:r>
            <a:r>
              <a:rPr lang="fr-FR" sz="1100" b="1" i="1"/>
              <a:t>article 51 :  PharmaOsys </a:t>
            </a:r>
            <a:r>
              <a:rPr lang="fr-FR" sz="1100" i="1"/>
              <a:t>et confirme le rôle du pharmacien comme acteur de santé de premier recours .</a:t>
            </a:r>
          </a:p>
        </p:txBody>
      </p:sp>
      <p:sp>
        <p:nvSpPr>
          <p:cNvPr id="27" name="Triangle isocèle 26">
            <a:hlinkClick r:id="" action="ppaction://hlinkshowjump?jump=previousslide"/>
            <a:extLst>
              <a:ext uri="{FF2B5EF4-FFF2-40B4-BE49-F238E27FC236}">
                <a16:creationId xmlns:a16="http://schemas.microsoft.com/office/drawing/2014/main" id="{6E4E7562-2708-D0CB-629E-E88529C15B7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iangle isocèle 27">
            <a:hlinkClick r:id="" action="ppaction://hlinkshowjump?jump=nextslide"/>
            <a:extLst>
              <a:ext uri="{FF2B5EF4-FFF2-40B4-BE49-F238E27FC236}">
                <a16:creationId xmlns:a16="http://schemas.microsoft.com/office/drawing/2014/main" id="{95A20650-8347-C704-060E-411C7259189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descr="Une image contenant personne, habits, Métier, soins de santé&#10;&#10;Description générée automatiquement">
            <a:extLst>
              <a:ext uri="{FF2B5EF4-FFF2-40B4-BE49-F238E27FC236}">
                <a16:creationId xmlns:a16="http://schemas.microsoft.com/office/drawing/2014/main" id="{E92F8CF5-6BEC-AE10-780A-7DDA912F4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0383" y="1044788"/>
            <a:ext cx="2599810" cy="1507890"/>
          </a:xfrm>
          <a:prstGeom prst="rect">
            <a:avLst/>
          </a:prstGeom>
        </p:spPr>
      </p:pic>
      <p:grpSp>
        <p:nvGrpSpPr>
          <p:cNvPr id="23" name="Groupe 22">
            <a:extLst>
              <a:ext uri="{FF2B5EF4-FFF2-40B4-BE49-F238E27FC236}">
                <a16:creationId xmlns:a16="http://schemas.microsoft.com/office/drawing/2014/main" id="{D470F34B-044E-37B5-13A0-0D5BBFB56F91}"/>
              </a:ext>
            </a:extLst>
          </p:cNvPr>
          <p:cNvGrpSpPr/>
          <p:nvPr/>
        </p:nvGrpSpPr>
        <p:grpSpPr>
          <a:xfrm>
            <a:off x="7311750" y="128806"/>
            <a:ext cx="985264" cy="188147"/>
            <a:chOff x="7057747" y="172348"/>
            <a:chExt cx="985264" cy="188147"/>
          </a:xfrm>
        </p:grpSpPr>
        <p:sp>
          <p:nvSpPr>
            <p:cNvPr id="12" name="Ellipse 11">
              <a:extLst>
                <a:ext uri="{FF2B5EF4-FFF2-40B4-BE49-F238E27FC236}">
                  <a16:creationId xmlns:a16="http://schemas.microsoft.com/office/drawing/2014/main" id="{89720D40-883F-76F4-D463-2E3B2484D023}"/>
                </a:ext>
              </a:extLst>
            </p:cNvPr>
            <p:cNvSpPr/>
            <p:nvPr/>
          </p:nvSpPr>
          <p:spPr>
            <a:xfrm>
              <a:off x="7057747" y="172348"/>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8486B5AB-DF9B-FFF7-C4C9-5A1C8DBAE8C2}"/>
                </a:ext>
              </a:extLst>
            </p:cNvPr>
            <p:cNvSpPr/>
            <p:nvPr/>
          </p:nvSpPr>
          <p:spPr>
            <a:xfrm>
              <a:off x="7456306" y="172348"/>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680D137B-E09D-7A96-A748-DBF88F77CB2D}"/>
                </a:ext>
              </a:extLst>
            </p:cNvPr>
            <p:cNvSpPr/>
            <p:nvPr/>
          </p:nvSpPr>
          <p:spPr>
            <a:xfrm>
              <a:off x="7854864" y="172348"/>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2095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médicament, nourriture, intérieur, découper&#10;&#10;Description générée automatiquement">
            <a:extLst>
              <a:ext uri="{FF2B5EF4-FFF2-40B4-BE49-F238E27FC236}">
                <a16:creationId xmlns:a16="http://schemas.microsoft.com/office/drawing/2014/main" id="{2DD07B50-D719-E5CD-C820-CB4F4FC01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23" y="2890278"/>
            <a:ext cx="2413533" cy="1609827"/>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Accès aux soins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Médicaments</a:t>
            </a:r>
          </a:p>
        </p:txBody>
      </p:sp>
      <p:sp>
        <p:nvSpPr>
          <p:cNvPr id="27" name="Triangle isocèle 26">
            <a:hlinkClick r:id="" action="ppaction://hlinkshowjump?jump=previousslide"/>
            <a:extLst>
              <a:ext uri="{FF2B5EF4-FFF2-40B4-BE49-F238E27FC236}">
                <a16:creationId xmlns:a16="http://schemas.microsoft.com/office/drawing/2014/main" id="{6E4E7562-2708-D0CB-629E-E88529C15B7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iangle isocèle 27">
            <a:hlinkClick r:id="" action="ppaction://hlinkshowjump?jump=nextslide"/>
            <a:extLst>
              <a:ext uri="{FF2B5EF4-FFF2-40B4-BE49-F238E27FC236}">
                <a16:creationId xmlns:a16="http://schemas.microsoft.com/office/drawing/2014/main" id="{95A20650-8347-C704-060E-411C7259189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6C72FA7-B302-298F-B0CA-FDEA51CB390E}"/>
              </a:ext>
            </a:extLst>
          </p:cNvPr>
          <p:cNvSpPr txBox="1"/>
          <p:nvPr/>
        </p:nvSpPr>
        <p:spPr>
          <a:xfrm>
            <a:off x="102053" y="882467"/>
            <a:ext cx="8397374" cy="1918474"/>
          </a:xfrm>
          <a:prstGeom prst="rect">
            <a:avLst/>
          </a:prstGeom>
          <a:noFill/>
        </p:spPr>
        <p:txBody>
          <a:bodyPr wrap="square">
            <a:spAutoFit/>
          </a:bodyPr>
          <a:lstStyle/>
          <a:p>
            <a:pPr algn="just">
              <a:spcAft>
                <a:spcPts val="800"/>
              </a:spcAft>
            </a:pPr>
            <a:r>
              <a:rPr lang="fr-FR" sz="1400" b="1">
                <a:solidFill>
                  <a:schemeClr val="tx1">
                    <a:lumMod val="75000"/>
                    <a:lumOff val="25000"/>
                  </a:schemeClr>
                </a:solidFill>
              </a:rPr>
              <a:t>En cas de rupture d’approvisionnement, </a:t>
            </a:r>
            <a:r>
              <a:rPr lang="fr-FR" sz="1400">
                <a:solidFill>
                  <a:schemeClr val="tx1">
                    <a:lumMod val="75000"/>
                    <a:lumOff val="25000"/>
                  </a:schemeClr>
                </a:solidFill>
              </a:rPr>
              <a:t>possibilité par arrêté de : </a:t>
            </a:r>
            <a:endParaRPr lang="fr-FR" sz="100">
              <a:solidFill>
                <a:schemeClr val="tx1">
                  <a:lumMod val="75000"/>
                  <a:lumOff val="25000"/>
                </a:schemeClr>
              </a:solidFill>
            </a:endParaRPr>
          </a:p>
          <a:p>
            <a:pPr marL="342900" lvl="0" indent="-342900" algn="just">
              <a:buFont typeface="Calibri" panose="020F0502020204030204" pitchFamily="34" charset="0"/>
              <a:buChar char="-"/>
            </a:pPr>
            <a:r>
              <a:rPr lang="fr-FR" sz="1400">
                <a:solidFill>
                  <a:schemeClr val="tx1">
                    <a:lumMod val="75000"/>
                    <a:lumOff val="25000"/>
                  </a:schemeClr>
                </a:solidFill>
              </a:rPr>
              <a:t>rendre obligatoire la délivrance à l’unité (DAU) pour des médicaments en situation de pénuries dès lors que la forme sous laquelle se présente le médicament est appropriée</a:t>
            </a:r>
          </a:p>
          <a:p>
            <a:pPr lvl="0" algn="just"/>
            <a:endParaRPr lang="fr-FR" sz="700">
              <a:solidFill>
                <a:schemeClr val="tx1">
                  <a:lumMod val="75000"/>
                  <a:lumOff val="25000"/>
                </a:schemeClr>
              </a:solidFill>
            </a:endParaRPr>
          </a:p>
          <a:p>
            <a:pPr marL="342900" lvl="0" indent="-342900" algn="just">
              <a:buFont typeface="Calibri" panose="020F0502020204030204" pitchFamily="34" charset="0"/>
              <a:buChar char="-"/>
            </a:pPr>
            <a:r>
              <a:rPr lang="fr-FR" sz="1400">
                <a:solidFill>
                  <a:schemeClr val="tx1">
                    <a:lumMod val="75000"/>
                    <a:lumOff val="25000"/>
                  </a:schemeClr>
                </a:solidFill>
              </a:rPr>
              <a:t>rendre obligatoire le recours à l’ordonnance de dispensation conditionnelle (exemple : prescription d’un antibiotique sous réserve du résultat positif d’un test rapide d’orientation diagnostique (TROD) réalisé en officine)</a:t>
            </a:r>
          </a:p>
          <a:p>
            <a:pPr lvl="0" algn="just"/>
            <a:endParaRPr lang="fr-FR" sz="700">
              <a:solidFill>
                <a:schemeClr val="tx1">
                  <a:lumMod val="75000"/>
                  <a:lumOff val="25000"/>
                </a:schemeClr>
              </a:solidFill>
            </a:endParaRPr>
          </a:p>
          <a:p>
            <a:pPr marL="342900" lvl="0" indent="-342900" algn="just">
              <a:spcAft>
                <a:spcPts val="800"/>
              </a:spcAft>
              <a:buFont typeface="Calibri" panose="020F0502020204030204" pitchFamily="34" charset="0"/>
              <a:buChar char="-"/>
            </a:pPr>
            <a:r>
              <a:rPr lang="fr-FR" sz="1400">
                <a:solidFill>
                  <a:schemeClr val="tx1">
                    <a:lumMod val="75000"/>
                    <a:lumOff val="25000"/>
                  </a:schemeClr>
                </a:solidFill>
              </a:rPr>
              <a:t>restreindre la prescription d’antibiotiques par téléconsultation à des exceptions spécifiquement listées.</a:t>
            </a:r>
          </a:p>
        </p:txBody>
      </p:sp>
      <p:sp>
        <p:nvSpPr>
          <p:cNvPr id="4" name="ZoneTexte 3">
            <a:extLst>
              <a:ext uri="{FF2B5EF4-FFF2-40B4-BE49-F238E27FC236}">
                <a16:creationId xmlns:a16="http://schemas.microsoft.com/office/drawing/2014/main" id="{9B4C29A4-0824-08A2-86B7-405E28619BC9}"/>
              </a:ext>
            </a:extLst>
          </p:cNvPr>
          <p:cNvSpPr txBox="1"/>
          <p:nvPr/>
        </p:nvSpPr>
        <p:spPr>
          <a:xfrm>
            <a:off x="2906612" y="2792892"/>
            <a:ext cx="5592815" cy="2028825"/>
          </a:xfrm>
          <a:prstGeom prst="rect">
            <a:avLst/>
          </a:prstGeom>
          <a:noFill/>
        </p:spPr>
        <p:txBody>
          <a:bodyPr wrap="square">
            <a:spAutoFit/>
          </a:bodyPr>
          <a:lstStyle/>
          <a:p>
            <a:pPr algn="just">
              <a:lnSpc>
                <a:spcPct val="107000"/>
              </a:lnSpc>
              <a:spcAft>
                <a:spcPts val="800"/>
              </a:spcAft>
            </a:pPr>
            <a:r>
              <a:rPr lang="fr-FR" sz="1400" b="1">
                <a:solidFill>
                  <a:schemeClr val="tx1">
                    <a:lumMod val="75000"/>
                    <a:lumOff val="25000"/>
                  </a:schemeClr>
                </a:solidFill>
              </a:rPr>
              <a:t>Soutenir le maintien sur le marché des produits matures</a:t>
            </a:r>
          </a:p>
          <a:p>
            <a:pPr algn="just">
              <a:lnSpc>
                <a:spcPct val="107000"/>
              </a:lnSpc>
              <a:spcAft>
                <a:spcPts val="800"/>
              </a:spcAft>
            </a:pPr>
            <a:r>
              <a:rPr lang="fr-FR" sz="1400">
                <a:solidFill>
                  <a:schemeClr val="tx1">
                    <a:lumMod val="75000"/>
                    <a:lumOff val="25000"/>
                  </a:schemeClr>
                </a:solidFill>
              </a:rPr>
              <a:t>Lorsqu’un laboratoire décide d’arrêter la commercialisation d’un médicament d’intérêt thérapeutique majeur (MITM) mature ne faisant plus l’objet d’une protection au titre des droits de propriété intellectuelle ou industrielle, et si l’Agence nationale de sécurité du médicament (ANSM) juge que les alternatives disponibles ne permettent pas de couvrir le besoin de manière pérenne, </a:t>
            </a:r>
            <a:r>
              <a:rPr lang="fr-FR" sz="1400" b="1">
                <a:solidFill>
                  <a:schemeClr val="tx1">
                    <a:lumMod val="75000"/>
                    <a:lumOff val="25000"/>
                  </a:schemeClr>
                </a:solidFill>
              </a:rPr>
              <a:t>le titulaire de l’autorisation de mise sur le marché (AMM) sera tenu de chercher un repreneur.</a:t>
            </a:r>
          </a:p>
        </p:txBody>
      </p:sp>
      <p:grpSp>
        <p:nvGrpSpPr>
          <p:cNvPr id="14" name="Groupe 13">
            <a:extLst>
              <a:ext uri="{FF2B5EF4-FFF2-40B4-BE49-F238E27FC236}">
                <a16:creationId xmlns:a16="http://schemas.microsoft.com/office/drawing/2014/main" id="{06030253-2971-D804-CA6F-BD8073A2F2E2}"/>
              </a:ext>
            </a:extLst>
          </p:cNvPr>
          <p:cNvGrpSpPr/>
          <p:nvPr/>
        </p:nvGrpSpPr>
        <p:grpSpPr>
          <a:xfrm>
            <a:off x="7311750" y="128806"/>
            <a:ext cx="985264" cy="188147"/>
            <a:chOff x="7311750" y="128806"/>
            <a:chExt cx="985264" cy="188147"/>
          </a:xfrm>
        </p:grpSpPr>
        <p:sp>
          <p:nvSpPr>
            <p:cNvPr id="10" name="Ellipse 9">
              <a:extLst>
                <a:ext uri="{FF2B5EF4-FFF2-40B4-BE49-F238E27FC236}">
                  <a16:creationId xmlns:a16="http://schemas.microsoft.com/office/drawing/2014/main" id="{3FD86674-2107-52A4-F3BE-796991AEC673}"/>
                </a:ext>
              </a:extLst>
            </p:cNvPr>
            <p:cNvSpPr/>
            <p:nvPr/>
          </p:nvSpPr>
          <p:spPr>
            <a:xfrm>
              <a:off x="7311750" y="128806"/>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30E06368-BC98-69A0-6BBC-DC488464606B}"/>
                </a:ext>
              </a:extLst>
            </p:cNvPr>
            <p:cNvSpPr/>
            <p:nvPr/>
          </p:nvSpPr>
          <p:spPr>
            <a:xfrm>
              <a:off x="8108867" y="128806"/>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B812267-3FDC-9981-1C40-51FC54BAB03E}"/>
                </a:ext>
              </a:extLst>
            </p:cNvPr>
            <p:cNvSpPr/>
            <p:nvPr/>
          </p:nvSpPr>
          <p:spPr>
            <a:xfrm>
              <a:off x="7710309" y="128806"/>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1934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Accès aux soins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a:xfrm>
            <a:off x="180001" y="579438"/>
            <a:ext cx="2457692" cy="257175"/>
          </a:xfrm>
        </p:spPr>
        <p:txBody>
          <a:bodyPr/>
          <a:lstStyle/>
          <a:p>
            <a:r>
              <a:rPr lang="fr-FR">
                <a:solidFill>
                  <a:schemeClr val="bg2"/>
                </a:solidFill>
              </a:rPr>
              <a:t>Dispositif médical</a:t>
            </a:r>
          </a:p>
        </p:txBody>
      </p:sp>
      <p:sp>
        <p:nvSpPr>
          <p:cNvPr id="27" name="Triangle isocèle 26">
            <a:hlinkClick r:id="" action="ppaction://hlinkshowjump?jump=previousslide"/>
            <a:extLst>
              <a:ext uri="{FF2B5EF4-FFF2-40B4-BE49-F238E27FC236}">
                <a16:creationId xmlns:a16="http://schemas.microsoft.com/office/drawing/2014/main" id="{6E4E7562-2708-D0CB-629E-E88529C15B7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Triangle isocèle 27">
            <a:hlinkClick r:id="" action="ppaction://hlinkshowjump?jump=nextslide"/>
            <a:extLst>
              <a:ext uri="{FF2B5EF4-FFF2-40B4-BE49-F238E27FC236}">
                <a16:creationId xmlns:a16="http://schemas.microsoft.com/office/drawing/2014/main" id="{95A20650-8347-C704-060E-411C7259189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6C72FA7-B302-298F-B0CA-FDEA51CB390E}"/>
              </a:ext>
            </a:extLst>
          </p:cNvPr>
          <p:cNvSpPr txBox="1"/>
          <p:nvPr/>
        </p:nvSpPr>
        <p:spPr>
          <a:xfrm>
            <a:off x="78362" y="992719"/>
            <a:ext cx="3975238" cy="2166555"/>
          </a:xfrm>
          <a:prstGeom prst="rect">
            <a:avLst/>
          </a:prstGeom>
          <a:noFill/>
        </p:spPr>
        <p:txBody>
          <a:bodyPr wrap="square">
            <a:spAutoFit/>
          </a:bodyPr>
          <a:lstStyle/>
          <a:p>
            <a:pPr algn="just">
              <a:lnSpc>
                <a:spcPct val="107000"/>
              </a:lnSpc>
              <a:spcAft>
                <a:spcPts val="800"/>
              </a:spcAft>
            </a:pPr>
            <a:r>
              <a:rPr lang="fr-FR" sz="1400" b="1">
                <a:solidFill>
                  <a:schemeClr val="tx1">
                    <a:lumMod val="75000"/>
                    <a:lumOff val="25000"/>
                  </a:schemeClr>
                </a:solidFill>
              </a:rPr>
              <a:t>Faciliter l’inscription d’un acte à la nomenclature lorsqu’il prévoit l’utilisation d’un dispositif médical</a:t>
            </a:r>
          </a:p>
          <a:p>
            <a:pPr algn="just"/>
            <a:r>
              <a:rPr lang="fr-FR" sz="1300">
                <a:solidFill>
                  <a:schemeClr val="tx1">
                    <a:lumMod val="75000"/>
                    <a:lumOff val="25000"/>
                  </a:schemeClr>
                </a:solidFill>
              </a:rPr>
              <a:t>Les entreprises pourront déposer directement une demande d’évaluation de </a:t>
            </a:r>
            <a:r>
              <a:rPr lang="fr-FR" sz="1300" b="1">
                <a:solidFill>
                  <a:schemeClr val="tx1">
                    <a:lumMod val="75000"/>
                    <a:lumOff val="25000"/>
                  </a:schemeClr>
                </a:solidFill>
              </a:rPr>
              <a:t>tout acte associé à un dispositif médical en vue d’une inscription dans le droit commun auprès de la HAS</a:t>
            </a:r>
            <a:r>
              <a:rPr lang="fr-FR" sz="1300">
                <a:solidFill>
                  <a:schemeClr val="tx1">
                    <a:lumMod val="75000"/>
                    <a:lumOff val="25000"/>
                  </a:schemeClr>
                </a:solidFill>
              </a:rPr>
              <a:t>.</a:t>
            </a:r>
          </a:p>
          <a:p>
            <a:pPr algn="just"/>
            <a:r>
              <a:rPr lang="fr-FR" sz="1300">
                <a:solidFill>
                  <a:schemeClr val="tx1">
                    <a:lumMod val="75000"/>
                    <a:lumOff val="25000"/>
                  </a:schemeClr>
                </a:solidFill>
              </a:rPr>
              <a:t>L’enjeu est d’améliorer la pertinence des traitements grâce à un meilleur accès à ces technologies utilisées par des professionnels de santé.</a:t>
            </a:r>
          </a:p>
          <a:p>
            <a:pPr algn="just">
              <a:lnSpc>
                <a:spcPct val="107000"/>
              </a:lnSpc>
              <a:spcAft>
                <a:spcPts val="800"/>
              </a:spcAft>
            </a:pPr>
            <a:endParaRPr lang="fr-FR" sz="700" b="1">
              <a:solidFill>
                <a:schemeClr val="tx1">
                  <a:lumMod val="75000"/>
                  <a:lumOff val="25000"/>
                </a:schemeClr>
              </a:solidFill>
            </a:endParaRPr>
          </a:p>
        </p:txBody>
      </p:sp>
      <p:sp>
        <p:nvSpPr>
          <p:cNvPr id="4" name="Espace réservé du texte 2">
            <a:extLst>
              <a:ext uri="{FF2B5EF4-FFF2-40B4-BE49-F238E27FC236}">
                <a16:creationId xmlns:a16="http://schemas.microsoft.com/office/drawing/2014/main" id="{D7CA37CD-A22D-92BB-FA1C-18923E6EFB10}"/>
              </a:ext>
            </a:extLst>
          </p:cNvPr>
          <p:cNvSpPr txBox="1">
            <a:spLocks/>
          </p:cNvSpPr>
          <p:nvPr/>
        </p:nvSpPr>
        <p:spPr bwMode="auto">
          <a:xfrm>
            <a:off x="4605783" y="571941"/>
            <a:ext cx="225573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Produits de santé</a:t>
            </a:r>
          </a:p>
        </p:txBody>
      </p:sp>
      <p:sp>
        <p:nvSpPr>
          <p:cNvPr id="8" name="ZoneTexte 7">
            <a:extLst>
              <a:ext uri="{FF2B5EF4-FFF2-40B4-BE49-F238E27FC236}">
                <a16:creationId xmlns:a16="http://schemas.microsoft.com/office/drawing/2014/main" id="{3A578B84-0CC2-353A-1087-AF9A4AC1EC26}"/>
              </a:ext>
            </a:extLst>
          </p:cNvPr>
          <p:cNvSpPr txBox="1"/>
          <p:nvPr/>
        </p:nvSpPr>
        <p:spPr>
          <a:xfrm>
            <a:off x="4571999" y="992719"/>
            <a:ext cx="4072597" cy="543162"/>
          </a:xfrm>
          <a:prstGeom prst="rect">
            <a:avLst/>
          </a:prstGeom>
          <a:noFill/>
        </p:spPr>
        <p:txBody>
          <a:bodyPr wrap="square">
            <a:spAutoFit/>
          </a:bodyPr>
          <a:lstStyle/>
          <a:p>
            <a:pPr>
              <a:lnSpc>
                <a:spcPct val="107000"/>
              </a:lnSpc>
              <a:spcAft>
                <a:spcPts val="800"/>
              </a:spcAft>
            </a:pPr>
            <a:r>
              <a:rPr lang="fr-FR" sz="1400" b="1">
                <a:solidFill>
                  <a:schemeClr val="tx1">
                    <a:lumMod val="75000"/>
                    <a:lumOff val="25000"/>
                  </a:schemeClr>
                </a:solidFill>
              </a:rPr>
              <a:t>Améliorer les dispositifs d’accès dérogatoires aux produits de santé innovants</a:t>
            </a:r>
          </a:p>
        </p:txBody>
      </p:sp>
      <p:sp>
        <p:nvSpPr>
          <p:cNvPr id="10" name="ZoneTexte 9">
            <a:extLst>
              <a:ext uri="{FF2B5EF4-FFF2-40B4-BE49-F238E27FC236}">
                <a16:creationId xmlns:a16="http://schemas.microsoft.com/office/drawing/2014/main" id="{3E3ACB26-6C0B-9B8E-B1E3-B7E403AABEB6}"/>
              </a:ext>
            </a:extLst>
          </p:cNvPr>
          <p:cNvSpPr txBox="1"/>
          <p:nvPr/>
        </p:nvSpPr>
        <p:spPr>
          <a:xfrm>
            <a:off x="4571998" y="1614171"/>
            <a:ext cx="4405088" cy="692497"/>
          </a:xfrm>
          <a:prstGeom prst="rect">
            <a:avLst/>
          </a:prstGeom>
          <a:noFill/>
        </p:spPr>
        <p:txBody>
          <a:bodyPr wrap="square">
            <a:spAutoFit/>
          </a:bodyPr>
          <a:lstStyle/>
          <a:p>
            <a:pPr algn="just"/>
            <a:r>
              <a:rPr lang="fr-FR" sz="1300">
                <a:solidFill>
                  <a:schemeClr val="tx1">
                    <a:lumMod val="75000"/>
                    <a:lumOff val="25000"/>
                  </a:schemeClr>
                </a:solidFill>
              </a:rPr>
              <a:t>Objectif :  continuer à améliorer les dispositifs d’accès précoce et compassionnel pour favoriser l’accès des patients à ces traitements tout en assurant la soutenabilité du dispositif.</a:t>
            </a:r>
          </a:p>
        </p:txBody>
      </p:sp>
      <p:sp>
        <p:nvSpPr>
          <p:cNvPr id="12" name="ZoneTexte 11">
            <a:extLst>
              <a:ext uri="{FF2B5EF4-FFF2-40B4-BE49-F238E27FC236}">
                <a16:creationId xmlns:a16="http://schemas.microsoft.com/office/drawing/2014/main" id="{04A6368B-2D3C-9B07-4CDA-FFFF2E21CA5D}"/>
              </a:ext>
            </a:extLst>
          </p:cNvPr>
          <p:cNvSpPr txBox="1"/>
          <p:nvPr/>
        </p:nvSpPr>
        <p:spPr>
          <a:xfrm>
            <a:off x="4557709" y="2384958"/>
            <a:ext cx="4405088" cy="2292935"/>
          </a:xfrm>
          <a:prstGeom prst="rect">
            <a:avLst/>
          </a:prstGeom>
          <a:noFill/>
        </p:spPr>
        <p:txBody>
          <a:bodyPr wrap="square">
            <a:spAutoFit/>
          </a:bodyPr>
          <a:lstStyle/>
          <a:p>
            <a:pPr marL="285750" indent="-285750" algn="just">
              <a:buFont typeface="Wingdings" panose="05000000000000000000" pitchFamily="2" charset="2"/>
              <a:buChar char="§"/>
            </a:pPr>
            <a:r>
              <a:rPr lang="fr-FR" sz="1300">
                <a:solidFill>
                  <a:schemeClr val="tx1">
                    <a:lumMod val="75000"/>
                    <a:lumOff val="25000"/>
                  </a:schemeClr>
                </a:solidFill>
              </a:rPr>
              <a:t>Mise en place un dispositif de prise en charge en sus dérogatoire et temporaire à la suite d’une fin de prise en charge accès précoce dans certaines situations,</a:t>
            </a:r>
          </a:p>
          <a:p>
            <a:pPr marL="285750" indent="-285750">
              <a:buFont typeface="Wingdings" panose="05000000000000000000" pitchFamily="2" charset="2"/>
              <a:buChar char="§"/>
            </a:pPr>
            <a:r>
              <a:rPr lang="fr-FR" sz="1300">
                <a:solidFill>
                  <a:schemeClr val="tx1">
                    <a:lumMod val="75000"/>
                    <a:lumOff val="25000"/>
                  </a:schemeClr>
                </a:solidFill>
              </a:rPr>
              <a:t>Recueillir l’engagement de l’industriel quant à l’approvisionnement du marché français durant l’accès précoce,</a:t>
            </a:r>
          </a:p>
          <a:p>
            <a:pPr marL="285750" indent="-285750" algn="just">
              <a:buFont typeface="Wingdings" panose="05000000000000000000" pitchFamily="2" charset="2"/>
              <a:buChar char="§"/>
            </a:pPr>
            <a:r>
              <a:rPr lang="fr-FR" sz="1300">
                <a:solidFill>
                  <a:schemeClr val="tx1">
                    <a:lumMod val="75000"/>
                    <a:lumOff val="25000"/>
                  </a:schemeClr>
                </a:solidFill>
              </a:rPr>
              <a:t>Assouplir les critères d’octroi des accès compassionnels par l’agence nationale de sécurité du médicament  et des produits de santé (ANSM), </a:t>
            </a:r>
          </a:p>
          <a:p>
            <a:pPr marL="285750" indent="-285750" algn="just">
              <a:buFont typeface="Wingdings" panose="05000000000000000000" pitchFamily="2" charset="2"/>
              <a:buChar char="§"/>
            </a:pPr>
            <a:r>
              <a:rPr lang="fr-FR" sz="1300">
                <a:solidFill>
                  <a:schemeClr val="tx1">
                    <a:lumMod val="75000"/>
                    <a:lumOff val="25000"/>
                  </a:schemeClr>
                </a:solidFill>
              </a:rPr>
              <a:t>Sécuriser l’octroi d’autorisation d’accès précoce aux médicaments particuliers que sont les vaccins.</a:t>
            </a:r>
          </a:p>
        </p:txBody>
      </p:sp>
      <p:pic>
        <p:nvPicPr>
          <p:cNvPr id="5" name="Image 4">
            <a:extLst>
              <a:ext uri="{FF2B5EF4-FFF2-40B4-BE49-F238E27FC236}">
                <a16:creationId xmlns:a16="http://schemas.microsoft.com/office/drawing/2014/main" id="{A4613678-7E5E-341A-4EC7-0A17BCD12651}"/>
              </a:ext>
            </a:extLst>
          </p:cNvPr>
          <p:cNvPicPr>
            <a:picLocks noChangeAspect="1"/>
          </p:cNvPicPr>
          <p:nvPr/>
        </p:nvPicPr>
        <p:blipFill>
          <a:blip r:embed="rId2"/>
          <a:stretch>
            <a:fillRect/>
          </a:stretch>
        </p:blipFill>
        <p:spPr>
          <a:xfrm>
            <a:off x="180000" y="3187135"/>
            <a:ext cx="3585600" cy="1303200"/>
          </a:xfrm>
          <a:prstGeom prst="rect">
            <a:avLst/>
          </a:prstGeom>
        </p:spPr>
      </p:pic>
      <p:grpSp>
        <p:nvGrpSpPr>
          <p:cNvPr id="15" name="Groupe 14">
            <a:extLst>
              <a:ext uri="{FF2B5EF4-FFF2-40B4-BE49-F238E27FC236}">
                <a16:creationId xmlns:a16="http://schemas.microsoft.com/office/drawing/2014/main" id="{49D44166-7831-1B99-1174-B4736FC98404}"/>
              </a:ext>
            </a:extLst>
          </p:cNvPr>
          <p:cNvGrpSpPr/>
          <p:nvPr/>
        </p:nvGrpSpPr>
        <p:grpSpPr>
          <a:xfrm>
            <a:off x="7311750" y="134037"/>
            <a:ext cx="891191" cy="188147"/>
            <a:chOff x="7311750" y="134037"/>
            <a:chExt cx="891191" cy="188147"/>
          </a:xfrm>
        </p:grpSpPr>
        <p:sp>
          <p:nvSpPr>
            <p:cNvPr id="9" name="Ellipse 8">
              <a:extLst>
                <a:ext uri="{FF2B5EF4-FFF2-40B4-BE49-F238E27FC236}">
                  <a16:creationId xmlns:a16="http://schemas.microsoft.com/office/drawing/2014/main" id="{C3302CE6-DA33-1C3B-EE20-DF062F268514}"/>
                </a:ext>
              </a:extLst>
            </p:cNvPr>
            <p:cNvSpPr/>
            <p:nvPr/>
          </p:nvSpPr>
          <p:spPr>
            <a:xfrm>
              <a:off x="7311750" y="134037"/>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7D4248B-84AB-19C7-8882-63E3ED45B7A4}"/>
                </a:ext>
              </a:extLst>
            </p:cNvPr>
            <p:cNvSpPr/>
            <p:nvPr/>
          </p:nvSpPr>
          <p:spPr>
            <a:xfrm>
              <a:off x="7663272" y="134037"/>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3115FC80-BC2C-483C-CD5E-1B657CCDFFC9}"/>
                </a:ext>
              </a:extLst>
            </p:cNvPr>
            <p:cNvSpPr/>
            <p:nvPr/>
          </p:nvSpPr>
          <p:spPr>
            <a:xfrm>
              <a:off x="8014794" y="134037"/>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56554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Etablissements de santé</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Transformation du modèle de financement</a:t>
            </a:r>
          </a:p>
        </p:txBody>
      </p:sp>
      <p:sp>
        <p:nvSpPr>
          <p:cNvPr id="27" name="Triangle isocèle 26">
            <a:hlinkClick r:id="" action="ppaction://hlinkshowjump?jump=previousslide"/>
            <a:extLst>
              <a:ext uri="{FF2B5EF4-FFF2-40B4-BE49-F238E27FC236}">
                <a16:creationId xmlns:a16="http://schemas.microsoft.com/office/drawing/2014/main" id="{6E4E7562-2708-D0CB-629E-E88529C15B7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Triangle isocèle 27">
            <a:hlinkClick r:id="" action="ppaction://hlinkshowjump?jump=nextslide"/>
            <a:extLst>
              <a:ext uri="{FF2B5EF4-FFF2-40B4-BE49-F238E27FC236}">
                <a16:creationId xmlns:a16="http://schemas.microsoft.com/office/drawing/2014/main" id="{95A20650-8347-C704-060E-411C7259189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ZoneTexte 8">
            <a:extLst>
              <a:ext uri="{FF2B5EF4-FFF2-40B4-BE49-F238E27FC236}">
                <a16:creationId xmlns:a16="http://schemas.microsoft.com/office/drawing/2014/main" id="{B7D4A9A9-1E19-05C0-F85D-A4F6296ACCFD}"/>
              </a:ext>
            </a:extLst>
          </p:cNvPr>
          <p:cNvSpPr txBox="1"/>
          <p:nvPr/>
        </p:nvSpPr>
        <p:spPr>
          <a:xfrm>
            <a:off x="110827" y="2068899"/>
            <a:ext cx="8722341" cy="2707729"/>
          </a:xfrm>
          <a:prstGeom prst="rect">
            <a:avLst/>
          </a:prstGeom>
          <a:noFill/>
        </p:spPr>
        <p:txBody>
          <a:bodyPr wrap="square">
            <a:spAutoFit/>
          </a:bodyPr>
          <a:lstStyle/>
          <a:p>
            <a:pPr marL="342900" marR="0" lvl="0" indent="-342900" algn="just" defTabSz="685800" rtl="0" eaLnBrk="1" fontAlgn="auto" latinLnBrk="0" hangingPunct="1">
              <a:lnSpc>
                <a:spcPct val="107000"/>
              </a:lnSpc>
              <a:spcBef>
                <a:spcPts val="0"/>
              </a:spcBef>
              <a:spcAft>
                <a:spcPts val="0"/>
              </a:spcAft>
              <a:buClrTx/>
              <a:buSzTx/>
              <a:buFont typeface="+mj-lt"/>
              <a:buAutoNum type="arabicParenR"/>
              <a:tabLst/>
              <a:defRPr/>
            </a:pP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les soins répondant à </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des prises en charge « protocolées » </a:t>
            </a:r>
            <a:r>
              <a:rPr kumimoji="0" lang="fr-FR" sz="1400" i="0" u="none" strike="noStrike" kern="1200" cap="none" spc="0" normalizeH="0" baseline="0" noProof="0">
                <a:ln>
                  <a:noFill/>
                </a:ln>
                <a:solidFill>
                  <a:schemeClr val="tx1">
                    <a:lumMod val="75000"/>
                    <a:lumOff val="25000"/>
                  </a:schemeClr>
                </a:solidFill>
                <a:effectLst/>
                <a:uLnTx/>
                <a:uFillTx/>
                <a:latin typeface="Calibri"/>
                <a:ea typeface="+mn-ea"/>
                <a:cs typeface="+mn-cs"/>
              </a:rPr>
              <a:t>(activités de chirurgie, de médecine…), </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organisées et standardisées, pour lesquels une </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tarification à l’activité </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est pertinente ;</a:t>
            </a:r>
          </a:p>
          <a:p>
            <a:pPr marL="342900" marR="0" lvl="0" indent="-342900" algn="just" defTabSz="685800" rtl="0" eaLnBrk="1" fontAlgn="auto" latinLnBrk="0" hangingPunct="1">
              <a:lnSpc>
                <a:spcPct val="107000"/>
              </a:lnSpc>
              <a:spcBef>
                <a:spcPts val="0"/>
              </a:spcBef>
              <a:spcAft>
                <a:spcPts val="0"/>
              </a:spcAft>
              <a:buClrTx/>
              <a:buSzTx/>
              <a:buFont typeface="+mj-lt"/>
              <a:buAutoNum type="arabicParenR"/>
              <a:tabLst/>
              <a:defRPr/>
            </a:pP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les soins aigus et les prises en charge spécifiques </a:t>
            </a:r>
            <a:r>
              <a:rPr kumimoji="0" lang="fr-FR" sz="1400" i="0" u="none" strike="noStrike" kern="1200" cap="none" spc="0" normalizeH="0" baseline="0" noProof="0">
                <a:ln>
                  <a:noFill/>
                </a:ln>
                <a:solidFill>
                  <a:schemeClr val="tx1">
                    <a:lumMod val="75000"/>
                    <a:lumOff val="25000"/>
                  </a:schemeClr>
                </a:solidFill>
                <a:effectLst/>
                <a:uLnTx/>
                <a:uFillTx/>
                <a:latin typeface="Calibri"/>
                <a:ea typeface="+mn-ea"/>
                <a:cs typeface="+mn-cs"/>
              </a:rPr>
              <a:t>(réanimation, soins intensifs…) </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dont le coût est substantiellement indépendant du volume de l’activité réalisée, pour lesquels un </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financement mixte </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par dotation, en complément d’une part de tarification à l’activité, est le plus indiqué ;</a:t>
            </a:r>
          </a:p>
          <a:p>
            <a:pPr marL="342900" marR="0" lvl="0" indent="-342900" algn="just" defTabSz="685800" rtl="0" eaLnBrk="1" fontAlgn="auto" latinLnBrk="0" hangingPunct="1">
              <a:lnSpc>
                <a:spcPct val="107000"/>
              </a:lnSpc>
              <a:spcBef>
                <a:spcPts val="0"/>
              </a:spcBef>
              <a:spcAft>
                <a:spcPts val="0"/>
              </a:spcAft>
              <a:buClrTx/>
              <a:buSzTx/>
              <a:buFont typeface="+mj-lt"/>
              <a:buAutoNum type="arabicParenR"/>
              <a:tabLst/>
              <a:defRPr/>
            </a:pP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la prévention et la coordination des parcours des patients</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 relevant d’objectifs de santé publique qui peuvent être en partie propres à certains territoires, pour lesquels un financement par </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dotation</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 apparait nécessaire</a:t>
            </a:r>
            <a:r>
              <a:rPr kumimoji="0" lang="fr-FR" sz="1400" b="0"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685800" rtl="0" eaLnBrk="1" fontAlgn="auto" latinLnBrk="0" hangingPunct="1">
              <a:lnSpc>
                <a:spcPct val="107000"/>
              </a:lnSpc>
              <a:spcBef>
                <a:spcPts val="0"/>
              </a:spcBef>
              <a:spcAft>
                <a:spcPts val="800"/>
              </a:spcAft>
              <a:buClrTx/>
              <a:buSzTx/>
              <a:buFontTx/>
              <a:buNone/>
              <a:tabLst/>
              <a:defRPr/>
            </a:pPr>
            <a:endParaRPr kumimoji="0" lang="fr-FR" sz="400" b="0"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7000"/>
              </a:lnSpc>
              <a:spcBef>
                <a:spcPts val="0"/>
              </a:spcBef>
              <a:spcAft>
                <a:spcPts val="800"/>
              </a:spcAft>
              <a:buClrTx/>
              <a:buSzTx/>
              <a:buFontTx/>
              <a:buNone/>
              <a:tabLst/>
              <a:defRPr/>
            </a:pPr>
            <a:r>
              <a:rPr kumimoji="0" lang="fr-FR" sz="1400" b="0"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Les établissements de santé seront ainsi financés selon les trois compartiments </a:t>
            </a:r>
            <a:r>
              <a:rPr kumimoji="0" lang="fr-FR" sz="1400" b="1"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financement à l’activité, dotation sur objectifs de santé publique et dotation sur missions spécifiques.</a:t>
            </a:r>
          </a:p>
          <a:p>
            <a:pPr marL="0" marR="0" lvl="0" indent="0" algn="just" defTabSz="685800" rtl="0" eaLnBrk="1" fontAlgn="auto" latinLnBrk="0" hangingPunct="1">
              <a:lnSpc>
                <a:spcPct val="107000"/>
              </a:lnSpc>
              <a:spcBef>
                <a:spcPts val="0"/>
              </a:spcBef>
              <a:spcAft>
                <a:spcPts val="800"/>
              </a:spcAft>
              <a:buClrTx/>
              <a:buSzTx/>
              <a:buFontTx/>
              <a:buNone/>
              <a:tabLst/>
              <a:defRPr/>
            </a:pPr>
            <a:r>
              <a:rPr kumimoji="0" lang="fr-FR" sz="1400" b="1"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Ce nouveau modèle de financement est prévu pour le 1</a:t>
            </a:r>
            <a:r>
              <a:rPr kumimoji="0" lang="fr-FR" sz="1400" b="1" i="0" u="none" strike="noStrike" kern="100" cap="none" spc="0" normalizeH="0" baseline="3000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er</a:t>
            </a:r>
            <a:r>
              <a:rPr kumimoji="0" lang="fr-FR" sz="1400" b="1" i="0" u="none" strike="noStrike" kern="100" cap="none" spc="0" normalizeH="0" baseline="0" noProof="0">
                <a:ln>
                  <a:noFill/>
                </a:ln>
                <a:solidFill>
                  <a:schemeClr val="tx1">
                    <a:lumMod val="75000"/>
                    <a:lumOff val="2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janvier 2025.</a:t>
            </a:r>
          </a:p>
        </p:txBody>
      </p:sp>
      <p:sp>
        <p:nvSpPr>
          <p:cNvPr id="4" name="ZoneTexte 3">
            <a:extLst>
              <a:ext uri="{FF2B5EF4-FFF2-40B4-BE49-F238E27FC236}">
                <a16:creationId xmlns:a16="http://schemas.microsoft.com/office/drawing/2014/main" id="{24150048-73A9-7D4E-FED7-783C343E3D32}"/>
              </a:ext>
            </a:extLst>
          </p:cNvPr>
          <p:cNvSpPr txBox="1"/>
          <p:nvPr/>
        </p:nvSpPr>
        <p:spPr>
          <a:xfrm>
            <a:off x="180000" y="950663"/>
            <a:ext cx="6753406" cy="1004186"/>
          </a:xfrm>
          <a:prstGeom prst="rect">
            <a:avLst/>
          </a:prstGeom>
          <a:noFill/>
        </p:spPr>
        <p:txBody>
          <a:bodyPr wrap="square">
            <a:spAutoFit/>
          </a:bodyPr>
          <a:lstStyle/>
          <a:p>
            <a:pPr marL="0" marR="0" lvl="0" indent="0" algn="just" defTabSz="685800" rtl="0" eaLnBrk="1" fontAlgn="auto" latinLnBrk="0" hangingPunct="1">
              <a:lnSpc>
                <a:spcPct val="107000"/>
              </a:lnSpc>
              <a:spcBef>
                <a:spcPts val="0"/>
              </a:spcBef>
              <a:spcAft>
                <a:spcPts val="800"/>
              </a:spcAft>
              <a:buClrTx/>
              <a:buSzTx/>
              <a:buFontTx/>
              <a:buNone/>
              <a:tabLst/>
              <a:defRPr/>
            </a:pP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Comme annoncée par le Président de la République en janvier 2023, la réduction de la part de financement à la tarification à l’activité (T2A) figure dans le PLFSS 2024. L’objectif est d’évoluer vers un modèle de financement  des activités MCO (médecine, chirurgie et obstétrique) suivant trois catégories : </a:t>
            </a:r>
          </a:p>
        </p:txBody>
      </p:sp>
      <p:pic>
        <p:nvPicPr>
          <p:cNvPr id="7" name="Image 6" descr="Une image contenant habits, chaussures, Propreté, mur&#10;&#10;Description générée automatiquement">
            <a:extLst>
              <a:ext uri="{FF2B5EF4-FFF2-40B4-BE49-F238E27FC236}">
                <a16:creationId xmlns:a16="http://schemas.microsoft.com/office/drawing/2014/main" id="{D785419C-AFF8-4EC4-4147-632C212FA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510" y="728401"/>
            <a:ext cx="1838753" cy="1226448"/>
          </a:xfrm>
          <a:prstGeom prst="rect">
            <a:avLst/>
          </a:prstGeom>
        </p:spPr>
      </p:pic>
    </p:spTree>
    <p:extLst>
      <p:ext uri="{BB962C8B-B14F-4D97-AF65-F5344CB8AC3E}">
        <p14:creationId xmlns:p14="http://schemas.microsoft.com/office/powerpoint/2010/main" val="311003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intérieur, Immeuble de bureaux, Métier, mur&#10;&#10;Description générée automatiquement">
            <a:extLst>
              <a:ext uri="{FF2B5EF4-FFF2-40B4-BE49-F238E27FC236}">
                <a16:creationId xmlns:a16="http://schemas.microsoft.com/office/drawing/2014/main" id="{E8915E99-077F-5AD8-5763-E04601021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057" y="1785959"/>
            <a:ext cx="1982537" cy="1322352"/>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Maîtrise des dépenses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a:xfrm>
            <a:off x="165076" y="627960"/>
            <a:ext cx="8296251" cy="257175"/>
          </a:xfrm>
        </p:spPr>
        <p:txBody>
          <a:bodyPr/>
          <a:lstStyle/>
          <a:p>
            <a:r>
              <a:rPr lang="fr-FR">
                <a:solidFill>
                  <a:schemeClr val="bg2"/>
                </a:solidFill>
              </a:rPr>
              <a:t>Arrêts de travail délivrés en téléconsultation</a:t>
            </a:r>
          </a:p>
        </p:txBody>
      </p:sp>
      <p:sp>
        <p:nvSpPr>
          <p:cNvPr id="14" name="Triangle isocèle 13">
            <a:hlinkClick r:id="" action="ppaction://hlinkshowjump?jump=previousslide"/>
            <a:extLst>
              <a:ext uri="{FF2B5EF4-FFF2-40B4-BE49-F238E27FC236}">
                <a16:creationId xmlns:a16="http://schemas.microsoft.com/office/drawing/2014/main" id="{EF221E28-8204-3B62-D69D-D71A727689F9}"/>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a:hlinkClick r:id="" action="ppaction://hlinkshowjump?jump=nextslide"/>
            <a:extLst>
              <a:ext uri="{FF2B5EF4-FFF2-40B4-BE49-F238E27FC236}">
                <a16:creationId xmlns:a16="http://schemas.microsoft.com/office/drawing/2014/main" id="{7109AFA7-B30F-0E55-DBE0-7FC32AA08D19}"/>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85840E6-571B-8F9C-76C1-3111839AF5B8}"/>
              </a:ext>
            </a:extLst>
          </p:cNvPr>
          <p:cNvSpPr txBox="1"/>
          <p:nvPr/>
        </p:nvSpPr>
        <p:spPr>
          <a:xfrm>
            <a:off x="90193" y="1002607"/>
            <a:ext cx="8409236" cy="692497"/>
          </a:xfrm>
          <a:prstGeom prst="rect">
            <a:avLst/>
          </a:prstGeom>
          <a:noFill/>
        </p:spPr>
        <p:txBody>
          <a:bodyPr wrap="square">
            <a:spAutoFit/>
          </a:bodyPr>
          <a:lstStyle/>
          <a:p>
            <a:pPr algn="just"/>
            <a:r>
              <a:rPr lang="fr-FR" sz="1300" b="1" i="0" u="none" strike="noStrike" baseline="0">
                <a:solidFill>
                  <a:schemeClr val="tx1">
                    <a:lumMod val="75000"/>
                    <a:lumOff val="25000"/>
                  </a:schemeClr>
                </a:solidFill>
              </a:rPr>
              <a:t>En téléconsultation</a:t>
            </a:r>
            <a:r>
              <a:rPr lang="fr-FR" sz="1300" b="0" i="0" u="none" strike="noStrike" baseline="0">
                <a:solidFill>
                  <a:schemeClr val="tx1">
                    <a:lumMod val="75000"/>
                    <a:lumOff val="25000"/>
                  </a:schemeClr>
                </a:solidFill>
              </a:rPr>
              <a:t>, </a:t>
            </a:r>
            <a:r>
              <a:rPr lang="fr-FR" sz="1300" b="1" i="0" u="none" strike="noStrike" baseline="0">
                <a:solidFill>
                  <a:schemeClr val="tx1">
                    <a:lumMod val="75000"/>
                    <a:lumOff val="25000"/>
                  </a:schemeClr>
                </a:solidFill>
              </a:rPr>
              <a:t>il ne sera plus possible</a:t>
            </a:r>
            <a:r>
              <a:rPr lang="fr-FR" sz="1300" b="0" i="0" u="none" strike="noStrike" baseline="0">
                <a:solidFill>
                  <a:schemeClr val="tx1">
                    <a:lumMod val="75000"/>
                    <a:lumOff val="25000"/>
                  </a:schemeClr>
                </a:solidFill>
              </a:rPr>
              <a:t>, sauf pour certaines exceptions, </a:t>
            </a:r>
            <a:r>
              <a:rPr lang="fr-FR" sz="1300" b="1" i="0" u="none" strike="noStrike" baseline="0">
                <a:solidFill>
                  <a:schemeClr val="tx1">
                    <a:lumMod val="75000"/>
                    <a:lumOff val="25000"/>
                  </a:schemeClr>
                </a:solidFill>
              </a:rPr>
              <a:t>de bénéficier d’une prescription ou d’un renouvellement d’arrêt de travail supérieur à 3 jours </a:t>
            </a:r>
            <a:r>
              <a:rPr lang="fr-FR" sz="1300" b="0" i="0" u="none" strike="noStrike" baseline="0">
                <a:solidFill>
                  <a:schemeClr val="tx1">
                    <a:lumMod val="75000"/>
                    <a:lumOff val="25000"/>
                  </a:schemeClr>
                </a:solidFill>
              </a:rPr>
              <a:t>dès lors que la téléconsultation n’est pas réalisée par le médecin traitant. </a:t>
            </a:r>
            <a:endParaRPr lang="fr-FR" sz="1300">
              <a:solidFill>
                <a:schemeClr val="tx1">
                  <a:lumMod val="75000"/>
                  <a:lumOff val="25000"/>
                </a:schemeClr>
              </a:solidFill>
            </a:endParaRPr>
          </a:p>
        </p:txBody>
      </p:sp>
      <p:sp>
        <p:nvSpPr>
          <p:cNvPr id="11" name="Espace réservé du texte 2">
            <a:extLst>
              <a:ext uri="{FF2B5EF4-FFF2-40B4-BE49-F238E27FC236}">
                <a16:creationId xmlns:a16="http://schemas.microsoft.com/office/drawing/2014/main" id="{B78E02C9-419D-0055-0E62-D3F731145EDE}"/>
              </a:ext>
            </a:extLst>
          </p:cNvPr>
          <p:cNvSpPr txBox="1">
            <a:spLocks/>
          </p:cNvSpPr>
          <p:nvPr/>
        </p:nvSpPr>
        <p:spPr bwMode="auto">
          <a:xfrm>
            <a:off x="165075" y="1800092"/>
            <a:ext cx="829625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Prescriptions délivrées par les plateformes en ligne</a:t>
            </a:r>
          </a:p>
        </p:txBody>
      </p:sp>
      <p:sp>
        <p:nvSpPr>
          <p:cNvPr id="16" name="ZoneTexte 15">
            <a:extLst>
              <a:ext uri="{FF2B5EF4-FFF2-40B4-BE49-F238E27FC236}">
                <a16:creationId xmlns:a16="http://schemas.microsoft.com/office/drawing/2014/main" id="{A24F9911-932C-C8D6-8ACA-B24B7BF4E9A0}"/>
              </a:ext>
            </a:extLst>
          </p:cNvPr>
          <p:cNvSpPr txBox="1"/>
          <p:nvPr/>
        </p:nvSpPr>
        <p:spPr>
          <a:xfrm>
            <a:off x="132009" y="2132095"/>
            <a:ext cx="6276048" cy="892552"/>
          </a:xfrm>
          <a:prstGeom prst="rect">
            <a:avLst/>
          </a:prstGeom>
          <a:noFill/>
        </p:spPr>
        <p:txBody>
          <a:bodyPr wrap="square">
            <a:spAutoFit/>
          </a:bodyPr>
          <a:lstStyle/>
          <a:p>
            <a:pPr algn="just"/>
            <a:r>
              <a:rPr lang="fr-FR" sz="1300" b="0" i="0" u="none" strike="noStrike" baseline="0" dirty="0">
                <a:solidFill>
                  <a:schemeClr val="tx1">
                    <a:lumMod val="75000"/>
                    <a:lumOff val="25000"/>
                  </a:schemeClr>
                </a:solidFill>
              </a:rPr>
              <a:t>Encadrement des pratiques de certaines plateformes en ligne qui permettent aujourd’hui de prescrire aux patients des produits, prestations et actes, pris en charge par l’Assurance maladie obligatoire, après de simples réponses données à un questionnaire ou par un outil de conversation en ligne (chat, sms).</a:t>
            </a:r>
          </a:p>
        </p:txBody>
      </p:sp>
      <p:sp>
        <p:nvSpPr>
          <p:cNvPr id="4" name="ZoneTexte 3">
            <a:extLst>
              <a:ext uri="{FF2B5EF4-FFF2-40B4-BE49-F238E27FC236}">
                <a16:creationId xmlns:a16="http://schemas.microsoft.com/office/drawing/2014/main" id="{70C60F13-0D73-12D8-DCF2-CF1D5A0356FA}"/>
              </a:ext>
            </a:extLst>
          </p:cNvPr>
          <p:cNvSpPr txBox="1"/>
          <p:nvPr/>
        </p:nvSpPr>
        <p:spPr>
          <a:xfrm>
            <a:off x="165075" y="3099475"/>
            <a:ext cx="7912125" cy="523220"/>
          </a:xfrm>
          <a:prstGeom prst="rect">
            <a:avLst/>
          </a:prstGeom>
          <a:noFill/>
        </p:spPr>
        <p:txBody>
          <a:bodyPr wrap="square">
            <a:spAutoFit/>
          </a:bodyPr>
          <a:lstStyle/>
          <a:p>
            <a:pPr algn="just"/>
            <a:r>
              <a:rPr lang="fr-FR" sz="1400" b="1" i="0" u="none" strike="noStrike" baseline="0">
                <a:solidFill>
                  <a:schemeClr val="tx1">
                    <a:lumMod val="75000"/>
                    <a:lumOff val="25000"/>
                  </a:schemeClr>
                </a:solidFill>
              </a:rPr>
              <a:t>La mesure imposera une obligation de communication orale en vidéotransmission ou téléphonique avec le patient pour permettre le remboursement de la prescription.</a:t>
            </a:r>
            <a:endParaRPr lang="fr-FR" b="1">
              <a:solidFill>
                <a:schemeClr val="tx1">
                  <a:lumMod val="75000"/>
                  <a:lumOff val="25000"/>
                </a:schemeClr>
              </a:solidFill>
            </a:endParaRPr>
          </a:p>
        </p:txBody>
      </p:sp>
      <p:sp>
        <p:nvSpPr>
          <p:cNvPr id="6" name="Rectangle 5">
            <a:extLst>
              <a:ext uri="{FF2B5EF4-FFF2-40B4-BE49-F238E27FC236}">
                <a16:creationId xmlns:a16="http://schemas.microsoft.com/office/drawing/2014/main" id="{27F1C45C-1DFF-3DF0-B1B4-92A88D62A337}"/>
              </a:ext>
            </a:extLst>
          </p:cNvPr>
          <p:cNvSpPr/>
          <p:nvPr/>
        </p:nvSpPr>
        <p:spPr>
          <a:xfrm>
            <a:off x="922837" y="3769487"/>
            <a:ext cx="7154363" cy="920180"/>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pPr algn="just"/>
            <a:r>
              <a:rPr lang="fr-FR" sz="1300" i="1">
                <a:solidFill>
                  <a:schemeClr val="bg1"/>
                </a:solidFill>
                <a:ea typeface="Calibri" panose="020F0502020204030204" pitchFamily="34" charset="0"/>
              </a:rPr>
              <a:t>Lors de la conférence de presse de présentation du PLFSS, le ministre de la Santé </a:t>
            </a:r>
            <a:r>
              <a:rPr lang="fr-FR" sz="1300" i="1">
                <a:solidFill>
                  <a:schemeClr val="bg1"/>
                </a:solidFill>
                <a:effectLst/>
                <a:ea typeface="Calibri" panose="020F0502020204030204" pitchFamily="34" charset="0"/>
              </a:rPr>
              <a:t>a annoncé que plusieurs pistes sont actuellement à l’étude pour limiter l’augmentation des dépenses liées aux arrêts de travail, </a:t>
            </a:r>
            <a:r>
              <a:rPr lang="fr-FR" sz="1300" b="1" i="1">
                <a:solidFill>
                  <a:schemeClr val="bg1"/>
                </a:solidFill>
                <a:effectLst/>
                <a:ea typeface="Calibri" panose="020F0502020204030204" pitchFamily="34" charset="0"/>
              </a:rPr>
              <a:t>comme l’augmentation du nombre de jours de carence sur les arrêts de travail</a:t>
            </a:r>
            <a:r>
              <a:rPr lang="fr-FR" sz="1300" b="1" i="1">
                <a:solidFill>
                  <a:schemeClr val="bg1"/>
                </a:solidFill>
                <a:ea typeface="Calibri" panose="020F0502020204030204" pitchFamily="34" charset="0"/>
              </a:rPr>
              <a:t> : volonté de légiférer d’ici à 2025</a:t>
            </a:r>
            <a:r>
              <a:rPr lang="fr-FR" sz="1300" i="1">
                <a:solidFill>
                  <a:schemeClr val="bg1"/>
                </a:solidFill>
                <a:effectLst/>
                <a:ea typeface="Calibri" panose="020F0502020204030204" pitchFamily="34" charset="0"/>
              </a:rPr>
              <a:t> après discussion avec les parties prenantes .</a:t>
            </a:r>
          </a:p>
        </p:txBody>
      </p:sp>
      <p:pic>
        <p:nvPicPr>
          <p:cNvPr id="7" name="Image 6">
            <a:extLst>
              <a:ext uri="{FF2B5EF4-FFF2-40B4-BE49-F238E27FC236}">
                <a16:creationId xmlns:a16="http://schemas.microsoft.com/office/drawing/2014/main" id="{1E776126-FC27-FF51-3C84-12A5B7A02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2" y="3809904"/>
            <a:ext cx="839346" cy="839346"/>
          </a:xfrm>
          <a:prstGeom prst="rect">
            <a:avLst/>
          </a:prstGeom>
        </p:spPr>
      </p:pic>
      <p:grpSp>
        <p:nvGrpSpPr>
          <p:cNvPr id="12" name="Groupe 11">
            <a:extLst>
              <a:ext uri="{FF2B5EF4-FFF2-40B4-BE49-F238E27FC236}">
                <a16:creationId xmlns:a16="http://schemas.microsoft.com/office/drawing/2014/main" id="{BC1081E3-562B-4757-5342-984C151183B2}"/>
              </a:ext>
            </a:extLst>
          </p:cNvPr>
          <p:cNvGrpSpPr/>
          <p:nvPr/>
        </p:nvGrpSpPr>
        <p:grpSpPr>
          <a:xfrm>
            <a:off x="7737383" y="148709"/>
            <a:ext cx="527964" cy="188147"/>
            <a:chOff x="7737383" y="140975"/>
            <a:chExt cx="527964" cy="188147"/>
          </a:xfrm>
        </p:grpSpPr>
        <p:sp>
          <p:nvSpPr>
            <p:cNvPr id="13" name="Ellipse 12">
              <a:extLst>
                <a:ext uri="{FF2B5EF4-FFF2-40B4-BE49-F238E27FC236}">
                  <a16:creationId xmlns:a16="http://schemas.microsoft.com/office/drawing/2014/main" id="{D77DFB0B-0353-1F20-8465-C1E42394693A}"/>
                </a:ext>
              </a:extLst>
            </p:cNvPr>
            <p:cNvSpPr/>
            <p:nvPr/>
          </p:nvSpPr>
          <p:spPr>
            <a:xfrm>
              <a:off x="8077200" y="14097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A8EA70CB-02F7-594A-2D6C-9F0E47A64C2E}"/>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9955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Maîtrise des dépenses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Transports sanitaires programmés</a:t>
            </a:r>
          </a:p>
        </p:txBody>
      </p:sp>
      <p:sp>
        <p:nvSpPr>
          <p:cNvPr id="11" name="Triangle isocèle 10">
            <a:hlinkClick r:id="" action="ppaction://hlinkshowjump?jump=previousslide"/>
            <a:extLst>
              <a:ext uri="{FF2B5EF4-FFF2-40B4-BE49-F238E27FC236}">
                <a16:creationId xmlns:a16="http://schemas.microsoft.com/office/drawing/2014/main" id="{F8BA6F9A-8041-678F-D8F1-4EFB66B745BB}"/>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riangle isocèle 11">
            <a:hlinkClick r:id="" action="ppaction://hlinkshowjump?jump=nextslide"/>
            <a:extLst>
              <a:ext uri="{FF2B5EF4-FFF2-40B4-BE49-F238E27FC236}">
                <a16:creationId xmlns:a16="http://schemas.microsoft.com/office/drawing/2014/main" id="{B434DCA1-9678-A23A-CFC8-53FA52A9E799}"/>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C15A1B1E-42F9-612E-A3E4-05D3BEBBC80B}"/>
              </a:ext>
            </a:extLst>
          </p:cNvPr>
          <p:cNvSpPr txBox="1"/>
          <p:nvPr/>
        </p:nvSpPr>
        <p:spPr>
          <a:xfrm>
            <a:off x="180000" y="1145250"/>
            <a:ext cx="8902208" cy="1231106"/>
          </a:xfrm>
          <a:prstGeom prst="rect">
            <a:avLst/>
          </a:prstGeom>
          <a:noFill/>
        </p:spPr>
        <p:txBody>
          <a:bodyPr wrap="square">
            <a:spAutoFit/>
          </a:bodyPr>
          <a:lstStyle/>
          <a:p>
            <a:r>
              <a:rPr lang="fr-FR" sz="1600" b="1">
                <a:solidFill>
                  <a:schemeClr val="tx1">
                    <a:lumMod val="75000"/>
                    <a:lumOff val="25000"/>
                  </a:schemeClr>
                </a:solidFill>
              </a:rPr>
              <a:t>Inciter les patients à recourir aux transports partagés</a:t>
            </a:r>
          </a:p>
          <a:p>
            <a:endParaRPr lang="fr-FR" sz="1600" b="1">
              <a:solidFill>
                <a:schemeClr val="tx1">
                  <a:lumMod val="75000"/>
                  <a:lumOff val="25000"/>
                </a:schemeClr>
              </a:solidFill>
              <a:sym typeface="Wingdings" panose="05000000000000000000" pitchFamily="2" charset="2"/>
            </a:endParaRPr>
          </a:p>
          <a:p>
            <a:r>
              <a:rPr lang="fr-FR" sz="1400">
                <a:solidFill>
                  <a:schemeClr val="tx1">
                    <a:lumMod val="75000"/>
                    <a:lumOff val="25000"/>
                  </a:schemeClr>
                </a:solidFill>
              </a:rPr>
              <a:t>	</a:t>
            </a:r>
            <a:r>
              <a:rPr lang="fr-FR" sz="1400">
                <a:solidFill>
                  <a:schemeClr val="tx1">
                    <a:lumMod val="75000"/>
                    <a:lumOff val="25000"/>
                  </a:schemeClr>
                </a:solidFill>
                <a:latin typeface="Marianne"/>
              </a:rPr>
              <a:t>Lors de transports programmés en véhicules sanitaires légers et en taxis conventionnés</a:t>
            </a:r>
          </a:p>
          <a:p>
            <a:endParaRPr lang="fr-FR" sz="1400">
              <a:solidFill>
                <a:schemeClr val="tx1">
                  <a:lumMod val="75000"/>
                  <a:lumOff val="25000"/>
                </a:schemeClr>
              </a:solidFill>
              <a:latin typeface="Marianne"/>
            </a:endParaRPr>
          </a:p>
          <a:p>
            <a:r>
              <a:rPr lang="fr-FR" sz="1400">
                <a:solidFill>
                  <a:schemeClr val="tx1">
                    <a:lumMod val="75000"/>
                    <a:lumOff val="25000"/>
                  </a:schemeClr>
                </a:solidFill>
                <a:latin typeface="Marianne"/>
                <a:sym typeface="Wingdings" panose="05000000000000000000" pitchFamily="2" charset="2"/>
              </a:rPr>
              <a:t>	 et si </a:t>
            </a:r>
            <a:r>
              <a:rPr lang="fr-FR" sz="1400">
                <a:solidFill>
                  <a:schemeClr val="tx1">
                    <a:lumMod val="75000"/>
                    <a:lumOff val="25000"/>
                  </a:schemeClr>
                </a:solidFill>
                <a:latin typeface="Marianne"/>
              </a:rPr>
              <a:t>le transport partagé est jugé compatible avec l’état de santé du patient par le médecin prescripteur.</a:t>
            </a:r>
          </a:p>
        </p:txBody>
      </p:sp>
      <p:pic>
        <p:nvPicPr>
          <p:cNvPr id="1026" name="Picture 2">
            <a:extLst>
              <a:ext uri="{FF2B5EF4-FFF2-40B4-BE49-F238E27FC236}">
                <a16:creationId xmlns:a16="http://schemas.microsoft.com/office/drawing/2014/main" id="{E401A699-EC02-9D52-3471-090F47DB2D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38" b="8714"/>
          <a:stretch/>
        </p:blipFill>
        <p:spPr bwMode="auto">
          <a:xfrm>
            <a:off x="5383910" y="2701652"/>
            <a:ext cx="3449258" cy="1312389"/>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que 18" descr="Flèche : courbe légère avec un remplissage uni">
            <a:extLst>
              <a:ext uri="{FF2B5EF4-FFF2-40B4-BE49-F238E27FC236}">
                <a16:creationId xmlns:a16="http://schemas.microsoft.com/office/drawing/2014/main" id="{735B7E87-6F22-1765-401C-598B54C3AA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942" y="1634033"/>
            <a:ext cx="336550" cy="336550"/>
          </a:xfrm>
          <a:prstGeom prst="rect">
            <a:avLst/>
          </a:prstGeom>
        </p:spPr>
      </p:pic>
      <p:pic>
        <p:nvPicPr>
          <p:cNvPr id="20" name="Graphique 19" descr="Flèche : courbe légère avec un remplissage uni">
            <a:extLst>
              <a:ext uri="{FF2B5EF4-FFF2-40B4-BE49-F238E27FC236}">
                <a16:creationId xmlns:a16="http://schemas.microsoft.com/office/drawing/2014/main" id="{1B0DE436-D6ED-273B-192C-8E8DC06F1E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942" y="2081311"/>
            <a:ext cx="336550" cy="336550"/>
          </a:xfrm>
          <a:prstGeom prst="rect">
            <a:avLst/>
          </a:prstGeom>
        </p:spPr>
      </p:pic>
      <p:sp>
        <p:nvSpPr>
          <p:cNvPr id="26" name="Rectangle 25">
            <a:extLst>
              <a:ext uri="{FF2B5EF4-FFF2-40B4-BE49-F238E27FC236}">
                <a16:creationId xmlns:a16="http://schemas.microsoft.com/office/drawing/2014/main" id="{881730F2-DAAA-5F10-C308-EDE3E917C673}"/>
              </a:ext>
            </a:extLst>
          </p:cNvPr>
          <p:cNvSpPr/>
          <p:nvPr/>
        </p:nvSpPr>
        <p:spPr>
          <a:xfrm>
            <a:off x="878907" y="2701652"/>
            <a:ext cx="4346236" cy="1323341"/>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pPr algn="just"/>
            <a:r>
              <a:rPr lang="fr-FR" sz="1400" b="1" i="1">
                <a:solidFill>
                  <a:schemeClr val="bg1"/>
                </a:solidFill>
              </a:rPr>
              <a:t>Si le transporteur a été en capacité de proposer un transport partagé au patient et que celui-ci l’a refusé,  pas de tiers payant et remboursement sur la base du tarif du transport partagé et non du transport individuel, plus onéreux.*</a:t>
            </a:r>
            <a:endParaRPr lang="fr-FR" sz="1200" b="1" i="1">
              <a:solidFill>
                <a:schemeClr val="bg1"/>
              </a:solidFill>
              <a:effectLst/>
              <a:ea typeface="Calibri" panose="020F0502020204030204" pitchFamily="34" charset="0"/>
            </a:endParaRPr>
          </a:p>
        </p:txBody>
      </p:sp>
      <p:pic>
        <p:nvPicPr>
          <p:cNvPr id="27" name="Image 26">
            <a:extLst>
              <a:ext uri="{FF2B5EF4-FFF2-40B4-BE49-F238E27FC236}">
                <a16:creationId xmlns:a16="http://schemas.microsoft.com/office/drawing/2014/main" id="{9240A526-4265-9BE2-81CB-A1AB6A1307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4" y="2943649"/>
            <a:ext cx="839346" cy="839346"/>
          </a:xfrm>
          <a:prstGeom prst="rect">
            <a:avLst/>
          </a:prstGeom>
        </p:spPr>
      </p:pic>
      <p:grpSp>
        <p:nvGrpSpPr>
          <p:cNvPr id="4" name="Groupe 3">
            <a:extLst>
              <a:ext uri="{FF2B5EF4-FFF2-40B4-BE49-F238E27FC236}">
                <a16:creationId xmlns:a16="http://schemas.microsoft.com/office/drawing/2014/main" id="{E049E602-16E6-739D-17F7-2A000CB10B3D}"/>
              </a:ext>
            </a:extLst>
          </p:cNvPr>
          <p:cNvGrpSpPr/>
          <p:nvPr/>
        </p:nvGrpSpPr>
        <p:grpSpPr>
          <a:xfrm>
            <a:off x="7737383" y="139556"/>
            <a:ext cx="527964" cy="188147"/>
            <a:chOff x="7737383" y="140975"/>
            <a:chExt cx="527964" cy="188147"/>
          </a:xfrm>
        </p:grpSpPr>
        <p:sp>
          <p:nvSpPr>
            <p:cNvPr id="5" name="Ellipse 4">
              <a:extLst>
                <a:ext uri="{FF2B5EF4-FFF2-40B4-BE49-F238E27FC236}">
                  <a16:creationId xmlns:a16="http://schemas.microsoft.com/office/drawing/2014/main" id="{6244C920-E756-52FB-FEA7-E3FF6589AAD8}"/>
                </a:ext>
              </a:extLst>
            </p:cNvPr>
            <p:cNvSpPr/>
            <p:nvPr/>
          </p:nvSpPr>
          <p:spPr>
            <a:xfrm>
              <a:off x="8077200"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9C65DDD-EA58-EB15-DB91-02C9E66B61C9}"/>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 name="ZoneTexte 6">
            <a:extLst>
              <a:ext uri="{FF2B5EF4-FFF2-40B4-BE49-F238E27FC236}">
                <a16:creationId xmlns:a16="http://schemas.microsoft.com/office/drawing/2014/main" id="{05CA6366-06E2-09F5-55D1-11AD170E4BA3}"/>
              </a:ext>
            </a:extLst>
          </p:cNvPr>
          <p:cNvSpPr txBox="1"/>
          <p:nvPr/>
        </p:nvSpPr>
        <p:spPr>
          <a:xfrm>
            <a:off x="2842646" y="4350289"/>
            <a:ext cx="5580581" cy="246221"/>
          </a:xfrm>
          <a:prstGeom prst="rect">
            <a:avLst/>
          </a:prstGeom>
          <a:noFill/>
        </p:spPr>
        <p:txBody>
          <a:bodyPr wrap="square">
            <a:spAutoFit/>
          </a:bodyPr>
          <a:lstStyle/>
          <a:p>
            <a:r>
              <a:rPr lang="fr-FR" sz="1000" i="1">
                <a:solidFill>
                  <a:schemeClr val="tx1">
                    <a:lumMod val="75000"/>
                    <a:lumOff val="25000"/>
                  </a:schemeClr>
                </a:solidFill>
              </a:rPr>
              <a:t>* Dépassement d’honoraires non pris en charge par les OCAM dans le cadre des contrats responsables</a:t>
            </a:r>
          </a:p>
        </p:txBody>
      </p:sp>
    </p:spTree>
    <p:extLst>
      <p:ext uri="{BB962C8B-B14F-4D97-AF65-F5344CB8AC3E}">
        <p14:creationId xmlns:p14="http://schemas.microsoft.com/office/powerpoint/2010/main" val="819554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intérieur, Article de bureau, Matière transparente&#10;&#10;Description générée automatiquement">
            <a:extLst>
              <a:ext uri="{FF2B5EF4-FFF2-40B4-BE49-F238E27FC236}">
                <a16:creationId xmlns:a16="http://schemas.microsoft.com/office/drawing/2014/main" id="{E2D398C7-B05B-0DD4-5D85-3DAEBF546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3104781"/>
            <a:ext cx="2187829" cy="1459282"/>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Lutte contre la fraude</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Cotisations sociales des professionnels de santé</a:t>
            </a:r>
          </a:p>
        </p:txBody>
      </p:sp>
      <p:sp>
        <p:nvSpPr>
          <p:cNvPr id="17" name="Triangle isocèle 16">
            <a:hlinkClick r:id="" action="ppaction://hlinkshowjump?jump=previousslide"/>
            <a:extLst>
              <a:ext uri="{FF2B5EF4-FFF2-40B4-BE49-F238E27FC236}">
                <a16:creationId xmlns:a16="http://schemas.microsoft.com/office/drawing/2014/main" id="{77398C53-196D-6EA1-7F1B-CADD8D6A8C9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isocèle 17">
            <a:hlinkClick r:id="" action="ppaction://hlinkshowjump?jump=nextslide"/>
            <a:extLst>
              <a:ext uri="{FF2B5EF4-FFF2-40B4-BE49-F238E27FC236}">
                <a16:creationId xmlns:a16="http://schemas.microsoft.com/office/drawing/2014/main" id="{88DC9DB8-7EA6-FD49-AE98-CEA0EF116CC5}"/>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EA9AE70-6467-B19D-10B7-0F32E0E54368}"/>
              </a:ext>
            </a:extLst>
          </p:cNvPr>
          <p:cNvSpPr txBox="1"/>
          <p:nvPr/>
        </p:nvSpPr>
        <p:spPr>
          <a:xfrm>
            <a:off x="118382" y="987355"/>
            <a:ext cx="8146965" cy="1785104"/>
          </a:xfrm>
          <a:prstGeom prst="rect">
            <a:avLst/>
          </a:prstGeom>
          <a:noFill/>
        </p:spPr>
        <p:txBody>
          <a:bodyPr wrap="square">
            <a:spAutoFit/>
          </a:bodyPr>
          <a:lstStyle/>
          <a:p>
            <a:pPr algn="just"/>
            <a:r>
              <a:rPr lang="fr-FR" sz="1400" dirty="0">
                <a:solidFill>
                  <a:schemeClr val="tx1">
                    <a:lumMod val="75000"/>
                    <a:lumOff val="25000"/>
                  </a:schemeClr>
                </a:solidFill>
              </a:rPr>
              <a:t>Cette mesure permet aux organismes d’Assurance maladie de réclamer à un professionnel libéral coupable de fraude le remboursement, en plus des sommes qui lui ont été versées par la caisse, des cotisations sociales qu’elle a payées directement à l’URSSAF pour son compte.</a:t>
            </a:r>
          </a:p>
          <a:p>
            <a:pPr algn="just"/>
            <a:endParaRPr lang="fr-FR" sz="1400" dirty="0">
              <a:solidFill>
                <a:schemeClr val="tx1">
                  <a:lumMod val="75000"/>
                  <a:lumOff val="25000"/>
                </a:schemeClr>
              </a:solidFill>
            </a:endParaRPr>
          </a:p>
          <a:p>
            <a:pPr algn="just"/>
            <a:r>
              <a:rPr lang="fr-FR" sz="1400" dirty="0">
                <a:solidFill>
                  <a:schemeClr val="tx1">
                    <a:lumMod val="75000"/>
                    <a:lumOff val="25000"/>
                  </a:schemeClr>
                </a:solidFill>
              </a:rPr>
              <a:t>Ce remboursement sera dû par le professionnel de santé dans les situations dans lesquelles la caisse aura prononcé à son encontre une sanction administrative (pénalité pour fraude), ou lorsqu’il aura été condamné au pénal (pour une escroquerie à l’Assurance maladie par exemple).</a:t>
            </a:r>
          </a:p>
          <a:p>
            <a:pPr algn="just"/>
            <a:r>
              <a:rPr lang="fr-FR" sz="1200" i="1" dirty="0">
                <a:solidFill>
                  <a:schemeClr val="tx1">
                    <a:lumMod val="75000"/>
                    <a:lumOff val="25000"/>
                  </a:schemeClr>
                </a:solidFill>
                <a:effectLst/>
                <a:latin typeface="Calibri" panose="020F0502020204030204" pitchFamily="34" charset="0"/>
                <a:ea typeface="Calibri" panose="020F0502020204030204" pitchFamily="34" charset="0"/>
              </a:rPr>
              <a:t> </a:t>
            </a:r>
            <a:endParaRPr lang="fr-FR" sz="1050" dirty="0">
              <a:solidFill>
                <a:schemeClr val="tx1">
                  <a:lumMod val="75000"/>
                  <a:lumOff val="25000"/>
                </a:schemeClr>
              </a:solidFill>
              <a:effectLst/>
              <a:latin typeface="Calibri" panose="020F0502020204030204" pitchFamily="34" charset="0"/>
              <a:ea typeface="Calibri" panose="020F0502020204030204" pitchFamily="34" charset="0"/>
            </a:endParaRPr>
          </a:p>
        </p:txBody>
      </p:sp>
      <p:sp>
        <p:nvSpPr>
          <p:cNvPr id="10" name="Espace réservé du texte 2">
            <a:extLst>
              <a:ext uri="{FF2B5EF4-FFF2-40B4-BE49-F238E27FC236}">
                <a16:creationId xmlns:a16="http://schemas.microsoft.com/office/drawing/2014/main" id="{D46F1CC8-F494-468D-FC63-F579100EB736}"/>
              </a:ext>
            </a:extLst>
          </p:cNvPr>
          <p:cNvSpPr txBox="1">
            <a:spLocks/>
          </p:cNvSpPr>
          <p:nvPr/>
        </p:nvSpPr>
        <p:spPr bwMode="auto">
          <a:xfrm>
            <a:off x="180000" y="2700501"/>
            <a:ext cx="829625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Renforcement des contrôles sur les arrêts de travail</a:t>
            </a:r>
          </a:p>
        </p:txBody>
      </p:sp>
      <p:sp>
        <p:nvSpPr>
          <p:cNvPr id="11" name="ZoneTexte 10">
            <a:extLst>
              <a:ext uri="{FF2B5EF4-FFF2-40B4-BE49-F238E27FC236}">
                <a16:creationId xmlns:a16="http://schemas.microsoft.com/office/drawing/2014/main" id="{FDCCA0A4-8FD0-B035-CC00-F54BE75A5E7C}"/>
              </a:ext>
            </a:extLst>
          </p:cNvPr>
          <p:cNvSpPr txBox="1"/>
          <p:nvPr/>
        </p:nvSpPr>
        <p:spPr>
          <a:xfrm>
            <a:off x="2459249" y="3038542"/>
            <a:ext cx="6335819" cy="1815882"/>
          </a:xfrm>
          <a:prstGeom prst="rect">
            <a:avLst/>
          </a:prstGeom>
          <a:noFill/>
        </p:spPr>
        <p:txBody>
          <a:bodyPr wrap="square">
            <a:spAutoFit/>
          </a:bodyPr>
          <a:lstStyle/>
          <a:p>
            <a:pPr algn="just"/>
            <a:r>
              <a:rPr lang="fr-FR" sz="1400">
                <a:solidFill>
                  <a:schemeClr val="tx1">
                    <a:lumMod val="75000"/>
                    <a:lumOff val="25000"/>
                  </a:schemeClr>
                </a:solidFill>
              </a:rPr>
              <a:t>Le versement des indemnités journalières pourra être suspendu automatiquement à compter du rapport du médecin contrôleur délégué par l’employeur et concluant au caractère injustifié de l’arrêt, tout en laissant la possibilité aux assurés concernés d’un recours devant le service du contrôle médical.</a:t>
            </a:r>
          </a:p>
          <a:p>
            <a:pPr algn="just"/>
            <a:r>
              <a:rPr lang="fr-FR" sz="1400" b="1">
                <a:solidFill>
                  <a:schemeClr val="tx1">
                    <a:lumMod val="75000"/>
                    <a:lumOff val="25000"/>
                  </a:schemeClr>
                </a:solidFill>
              </a:rPr>
              <a:t>L’accompagnement des médecins présentant un taux important de prescription d’arrêts sera dorénavant applicable aux centres de santé et aux sociétés de téléconsultation</a:t>
            </a:r>
            <a:r>
              <a:rPr lang="fr-FR" sz="1400">
                <a:solidFill>
                  <a:schemeClr val="tx1">
                    <a:lumMod val="75000"/>
                    <a:lumOff val="25000"/>
                  </a:schemeClr>
                </a:solidFill>
              </a:rPr>
              <a:t> dont le taux de prescription d’arrêts de travail apparaît anormalement élevé en comparaison des pratiques observées sur le territoire</a:t>
            </a:r>
            <a:r>
              <a:rPr lang="fr-FR" sz="1200" b="0" i="0" u="none" strike="noStrike" baseline="0">
                <a:solidFill>
                  <a:schemeClr val="tx1">
                    <a:lumMod val="75000"/>
                    <a:lumOff val="25000"/>
                  </a:schemeClr>
                </a:solidFill>
                <a:latin typeface="Marianne"/>
              </a:rPr>
              <a:t>. </a:t>
            </a:r>
            <a:endParaRPr lang="fr-FR">
              <a:solidFill>
                <a:schemeClr val="tx1">
                  <a:lumMod val="75000"/>
                  <a:lumOff val="25000"/>
                </a:schemeClr>
              </a:solidFill>
            </a:endParaRPr>
          </a:p>
        </p:txBody>
      </p:sp>
    </p:spTree>
    <p:extLst>
      <p:ext uri="{BB962C8B-B14F-4D97-AF65-F5344CB8AC3E}">
        <p14:creationId xmlns:p14="http://schemas.microsoft.com/office/powerpoint/2010/main" val="1129688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30DAD-0772-16FE-BE4A-A1AB6172C315}"/>
              </a:ext>
            </a:extLst>
          </p:cNvPr>
          <p:cNvSpPr>
            <a:spLocks noGrp="1"/>
          </p:cNvSpPr>
          <p:nvPr>
            <p:ph type="title"/>
          </p:nvPr>
        </p:nvSpPr>
        <p:spPr/>
        <p:txBody>
          <a:bodyPr/>
          <a:lstStyle/>
          <a:p>
            <a:r>
              <a:rPr lang="fr-FR"/>
              <a:t>Au programme</a:t>
            </a:r>
          </a:p>
        </p:txBody>
      </p:sp>
      <p:sp>
        <p:nvSpPr>
          <p:cNvPr id="8" name="Triangle isocèle 7">
            <a:hlinkClick r:id="" action="ppaction://hlinkshowjump?jump=previousslide"/>
            <a:extLst>
              <a:ext uri="{FF2B5EF4-FFF2-40B4-BE49-F238E27FC236}">
                <a16:creationId xmlns:a16="http://schemas.microsoft.com/office/drawing/2014/main" id="{B5D16FFF-048D-1FE9-7007-9E7A397C8F67}"/>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isocèle 8">
            <a:hlinkClick r:id="" action="ppaction://hlinkshowjump?jump=nextslide"/>
            <a:extLst>
              <a:ext uri="{FF2B5EF4-FFF2-40B4-BE49-F238E27FC236}">
                <a16:creationId xmlns:a16="http://schemas.microsoft.com/office/drawing/2014/main" id="{75614386-92A0-EB50-BAE9-38A213E49D2D}"/>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Rectangle 40">
            <a:hlinkClick r:id="rId3" action="ppaction://hlinksldjump"/>
            <a:extLst>
              <a:ext uri="{FF2B5EF4-FFF2-40B4-BE49-F238E27FC236}">
                <a16:creationId xmlns:a16="http://schemas.microsoft.com/office/drawing/2014/main" id="{765939BC-FF06-521B-9ADE-89D5CE342FD3}"/>
              </a:ext>
            </a:extLst>
          </p:cNvPr>
          <p:cNvSpPr/>
          <p:nvPr/>
        </p:nvSpPr>
        <p:spPr>
          <a:xfrm>
            <a:off x="909691" y="4043942"/>
            <a:ext cx="3092732" cy="178788"/>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p>
        </p:txBody>
      </p:sp>
      <p:sp>
        <p:nvSpPr>
          <p:cNvPr id="50" name="Rectangle 49">
            <a:hlinkClick r:id="rId4" action="ppaction://hlinksldjump"/>
            <a:extLst>
              <a:ext uri="{FF2B5EF4-FFF2-40B4-BE49-F238E27FC236}">
                <a16:creationId xmlns:a16="http://schemas.microsoft.com/office/drawing/2014/main" id="{3293D4A7-940B-4CF3-0981-3CD290AE2565}"/>
              </a:ext>
            </a:extLst>
          </p:cNvPr>
          <p:cNvSpPr/>
          <p:nvPr/>
        </p:nvSpPr>
        <p:spPr>
          <a:xfrm>
            <a:off x="5126122" y="3179231"/>
            <a:ext cx="3092732" cy="175097"/>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434EE10-04B4-80B7-325A-35897B940541}"/>
              </a:ext>
            </a:extLst>
          </p:cNvPr>
          <p:cNvSpPr txBox="1"/>
          <p:nvPr/>
        </p:nvSpPr>
        <p:spPr>
          <a:xfrm>
            <a:off x="250521" y="828870"/>
            <a:ext cx="4154959" cy="3962623"/>
          </a:xfrm>
          <a:prstGeom prst="rect">
            <a:avLst/>
          </a:prstGeom>
          <a:noFill/>
        </p:spPr>
        <p:txBody>
          <a:bodyPr wrap="square" lIns="288000" tIns="0" rIns="108000" bIns="0" rtlCol="0">
            <a:spAutoFit/>
          </a:bodyPr>
          <a:lstStyle/>
          <a:p>
            <a:pPr>
              <a:spcBef>
                <a:spcPts val="900"/>
              </a:spcBef>
            </a:pPr>
            <a:r>
              <a:rPr lang="fr-FR" sz="1200" b="1">
                <a:solidFill>
                  <a:schemeClr val="bg1"/>
                </a:solidFill>
              </a:rPr>
              <a:t>Retour sur les mesures de la LFSS 2023</a:t>
            </a:r>
          </a:p>
          <a:p>
            <a:pPr>
              <a:spcBef>
                <a:spcPts val="900"/>
              </a:spcBef>
            </a:pPr>
            <a:r>
              <a:rPr lang="fr-FR" sz="1200" b="1">
                <a:solidFill>
                  <a:schemeClr val="bg1"/>
                </a:solidFill>
              </a:rPr>
              <a:t>L’évolution du financement de la Sécurité sociale</a:t>
            </a:r>
          </a:p>
          <a:p>
            <a:pPr>
              <a:spcBef>
                <a:spcPts val="900"/>
              </a:spcBef>
            </a:pPr>
            <a:r>
              <a:rPr lang="fr-FR" sz="1200" b="1">
                <a:solidFill>
                  <a:schemeClr val="bg1"/>
                </a:solidFill>
              </a:rPr>
              <a:t>Mesures de prévention</a:t>
            </a:r>
          </a:p>
          <a:p>
            <a:pPr marL="268288" indent="-182563">
              <a:spcBef>
                <a:spcPts val="300"/>
              </a:spcBef>
              <a:buFont typeface="Wingdings" panose="05000000000000000000" pitchFamily="2" charset="2"/>
              <a:buChar char="§"/>
            </a:pPr>
            <a:r>
              <a:rPr lang="fr-FR" sz="1000">
                <a:solidFill>
                  <a:schemeClr val="bg1"/>
                </a:solidFill>
              </a:rPr>
              <a:t>Vaccination contre les infections HPV</a:t>
            </a:r>
          </a:p>
          <a:p>
            <a:pPr marL="268288" indent="-182563">
              <a:spcBef>
                <a:spcPts val="300"/>
              </a:spcBef>
              <a:buFont typeface="Wingdings" panose="05000000000000000000" pitchFamily="2" charset="2"/>
              <a:buChar char="§"/>
            </a:pPr>
            <a:r>
              <a:rPr lang="fr-FR" sz="1000">
                <a:solidFill>
                  <a:schemeClr val="bg1"/>
                </a:solidFill>
              </a:rPr>
              <a:t>Les rendez-vous de prévention</a:t>
            </a:r>
          </a:p>
          <a:p>
            <a:pPr marL="268288" indent="-182563">
              <a:spcBef>
                <a:spcPts val="300"/>
              </a:spcBef>
              <a:buFont typeface="Wingdings" panose="05000000000000000000" pitchFamily="2" charset="2"/>
              <a:buChar char="§"/>
            </a:pPr>
            <a:r>
              <a:rPr lang="fr-FR" sz="1000">
                <a:solidFill>
                  <a:schemeClr val="bg1"/>
                </a:solidFill>
              </a:rPr>
              <a:t>Gratuité des préservatifs</a:t>
            </a:r>
          </a:p>
          <a:p>
            <a:pPr marL="268288" indent="-182563">
              <a:spcBef>
                <a:spcPts val="300"/>
              </a:spcBef>
              <a:buFont typeface="Wingdings" panose="05000000000000000000" pitchFamily="2" charset="2"/>
              <a:buChar char="§"/>
            </a:pPr>
            <a:r>
              <a:rPr lang="fr-FR" sz="1000">
                <a:solidFill>
                  <a:schemeClr val="bg1"/>
                </a:solidFill>
              </a:rPr>
              <a:t>Précarité menstruelle</a:t>
            </a:r>
          </a:p>
          <a:p>
            <a:pPr marL="96838">
              <a:spcBef>
                <a:spcPts val="300"/>
              </a:spcBef>
            </a:pPr>
            <a:endParaRPr lang="fr-FR" sz="600" b="1">
              <a:solidFill>
                <a:schemeClr val="bg1"/>
              </a:solidFill>
            </a:endParaRPr>
          </a:p>
          <a:p>
            <a:pPr>
              <a:spcBef>
                <a:spcPts val="300"/>
              </a:spcBef>
            </a:pPr>
            <a:r>
              <a:rPr lang="fr-FR" sz="1200" b="1">
                <a:solidFill>
                  <a:schemeClr val="bg1"/>
                </a:solidFill>
              </a:rPr>
              <a:t>Nouvelles mesures</a:t>
            </a:r>
          </a:p>
          <a:p>
            <a:pPr marL="266700" indent="-180975">
              <a:spcBef>
                <a:spcPts val="300"/>
              </a:spcBef>
              <a:buFont typeface="Wingdings" panose="05000000000000000000" pitchFamily="2" charset="2"/>
              <a:buChar char="§"/>
            </a:pPr>
            <a:r>
              <a:rPr lang="fr-FR" sz="1000">
                <a:solidFill>
                  <a:schemeClr val="bg1"/>
                </a:solidFill>
              </a:rPr>
              <a:t>Dépistage du cytomégalovirus</a:t>
            </a:r>
          </a:p>
          <a:p>
            <a:pPr marL="266700" indent="-180975">
              <a:spcBef>
                <a:spcPts val="300"/>
              </a:spcBef>
              <a:buFont typeface="Wingdings" panose="05000000000000000000" pitchFamily="2" charset="2"/>
              <a:buChar char="§"/>
            </a:pPr>
            <a:r>
              <a:rPr lang="fr-FR" sz="1000">
                <a:solidFill>
                  <a:schemeClr val="bg1"/>
                </a:solidFill>
              </a:rPr>
              <a:t>Expérimentation parcours « dépression post partum »</a:t>
            </a:r>
          </a:p>
          <a:p>
            <a:pPr marL="266700" indent="-180975">
              <a:spcBef>
                <a:spcPts val="300"/>
              </a:spcBef>
              <a:buFont typeface="Wingdings" panose="05000000000000000000" pitchFamily="2" charset="2"/>
              <a:buChar char="§"/>
            </a:pPr>
            <a:r>
              <a:rPr lang="fr-FR" sz="1000">
                <a:solidFill>
                  <a:schemeClr val="bg1"/>
                </a:solidFill>
              </a:rPr>
              <a:t>Mon soutien psy</a:t>
            </a:r>
          </a:p>
          <a:p>
            <a:pPr marL="266700" indent="-180975">
              <a:spcBef>
                <a:spcPts val="300"/>
              </a:spcBef>
              <a:buFont typeface="Wingdings" panose="05000000000000000000" pitchFamily="2" charset="2"/>
              <a:buChar char="§"/>
            </a:pPr>
            <a:r>
              <a:rPr lang="fr-FR" sz="1000">
                <a:solidFill>
                  <a:schemeClr val="bg1"/>
                </a:solidFill>
              </a:rPr>
              <a:t>Interruption médicale de grossesse</a:t>
            </a:r>
          </a:p>
          <a:p>
            <a:pPr>
              <a:spcBef>
                <a:spcPts val="900"/>
              </a:spcBef>
            </a:pPr>
            <a:r>
              <a:rPr lang="fr-FR" sz="1200" b="1">
                <a:solidFill>
                  <a:schemeClr val="bg1"/>
                </a:solidFill>
              </a:rPr>
              <a:t>Parcours coordonnés renforcés</a:t>
            </a:r>
          </a:p>
          <a:p>
            <a:pPr marL="0" marR="0" lvl="0" indent="0" algn="l" defTabSz="685800" rtl="0" eaLnBrk="1" fontAlgn="auto" latinLnBrk="0" hangingPunct="1">
              <a:lnSpc>
                <a:spcPct val="100000"/>
              </a:lnSpc>
              <a:spcBef>
                <a:spcPts val="900"/>
              </a:spcBef>
              <a:spcAft>
                <a:spcPts val="0"/>
              </a:spcAft>
              <a:buClrTx/>
              <a:buSzTx/>
              <a:buFontTx/>
              <a:buNone/>
              <a:tabLst/>
              <a:defRPr/>
            </a:pPr>
            <a:r>
              <a:rPr kumimoji="0" lang="fr-FR" sz="1200" b="1" i="0" strike="noStrike" kern="1200" cap="none" spc="0" normalizeH="0" baseline="0" noProof="0">
                <a:ln>
                  <a:noFill/>
                </a:ln>
                <a:solidFill>
                  <a:prstClr val="white"/>
                </a:solidFill>
                <a:effectLst/>
                <a:uLnTx/>
                <a:uFillTx/>
                <a:latin typeface="Calibri"/>
                <a:ea typeface="+mn-ea"/>
                <a:cs typeface="+mn-cs"/>
              </a:rPr>
              <a:t>Accès aux soins</a:t>
            </a:r>
          </a:p>
          <a:p>
            <a:pPr marL="268288" marR="0" lvl="0" indent="-171450" algn="l" defTabSz="6858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000" b="0" i="0" strike="noStrike" kern="1200" cap="none" spc="0" normalizeH="0" baseline="0" noProof="0">
                <a:ln>
                  <a:noFill/>
                </a:ln>
                <a:solidFill>
                  <a:prstClr val="white"/>
                </a:solidFill>
                <a:effectLst/>
                <a:uLnTx/>
                <a:uFillTx/>
                <a:latin typeface="Calibri"/>
                <a:ea typeface="+mn-ea"/>
                <a:cs typeface="+mn-cs"/>
              </a:rPr>
              <a:t>Elargissement du rôle du pharmacien</a:t>
            </a:r>
          </a:p>
          <a:p>
            <a:pPr marL="268288" marR="0" lvl="0" indent="-171450" algn="l" defTabSz="6858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000" b="0" i="0" strike="noStrike" kern="1200" cap="none" spc="0" normalizeH="0" baseline="0" noProof="0">
                <a:ln>
                  <a:noFill/>
                </a:ln>
                <a:solidFill>
                  <a:prstClr val="white"/>
                </a:solidFill>
                <a:effectLst/>
                <a:uLnTx/>
                <a:uFillTx/>
                <a:latin typeface="Calibri"/>
                <a:ea typeface="+mn-ea"/>
                <a:cs typeface="+mn-cs"/>
              </a:rPr>
              <a:t>Permanence des chirurgiens-dentistes</a:t>
            </a:r>
          </a:p>
          <a:p>
            <a:pPr>
              <a:spcBef>
                <a:spcPts val="900"/>
              </a:spcBef>
            </a:pPr>
            <a:endParaRPr lang="fr-FR" sz="1200" b="1">
              <a:solidFill>
                <a:schemeClr val="bg1"/>
              </a:solidFill>
            </a:endParaRPr>
          </a:p>
        </p:txBody>
      </p:sp>
      <p:grpSp>
        <p:nvGrpSpPr>
          <p:cNvPr id="21" name="Groupe 20">
            <a:extLst>
              <a:ext uri="{FF2B5EF4-FFF2-40B4-BE49-F238E27FC236}">
                <a16:creationId xmlns:a16="http://schemas.microsoft.com/office/drawing/2014/main" id="{21BE7E7B-E9D3-A89D-DBB3-F8745BE67D18}"/>
              </a:ext>
            </a:extLst>
          </p:cNvPr>
          <p:cNvGrpSpPr/>
          <p:nvPr/>
        </p:nvGrpSpPr>
        <p:grpSpPr>
          <a:xfrm>
            <a:off x="4738522" y="778471"/>
            <a:ext cx="4773146" cy="3854901"/>
            <a:chOff x="4738522" y="778471"/>
            <a:chExt cx="4773146" cy="3854901"/>
          </a:xfrm>
        </p:grpSpPr>
        <p:sp>
          <p:nvSpPr>
            <p:cNvPr id="11" name="ZoneTexte 10">
              <a:extLst>
                <a:ext uri="{FF2B5EF4-FFF2-40B4-BE49-F238E27FC236}">
                  <a16:creationId xmlns:a16="http://schemas.microsoft.com/office/drawing/2014/main" id="{288392F0-3474-AF7B-4044-1680EEC21261}"/>
                </a:ext>
              </a:extLst>
            </p:cNvPr>
            <p:cNvSpPr txBox="1"/>
            <p:nvPr/>
          </p:nvSpPr>
          <p:spPr>
            <a:xfrm>
              <a:off x="4738522" y="1409413"/>
              <a:ext cx="4154957" cy="3223959"/>
            </a:xfrm>
            <a:prstGeom prst="rect">
              <a:avLst/>
            </a:prstGeom>
            <a:noFill/>
          </p:spPr>
          <p:txBody>
            <a:bodyPr wrap="square" lIns="288000" tIns="0" rIns="108000" bIns="0" rtlCol="0">
              <a:spAutoFit/>
            </a:bodyPr>
            <a:lstStyle/>
            <a:p>
              <a:pPr>
                <a:spcBef>
                  <a:spcPts val="900"/>
                </a:spcBef>
              </a:pPr>
              <a:r>
                <a:rPr lang="fr-FR" sz="1200" b="1">
                  <a:solidFill>
                    <a:srgbClr val="404040"/>
                  </a:solidFill>
                </a:rPr>
                <a:t>Etablissements de santé</a:t>
              </a:r>
            </a:p>
            <a:p>
              <a:pPr>
                <a:spcBef>
                  <a:spcPts val="900"/>
                </a:spcBef>
              </a:pPr>
              <a:r>
                <a:rPr lang="fr-FR" sz="1200" b="1">
                  <a:solidFill>
                    <a:schemeClr val="tx1">
                      <a:lumMod val="75000"/>
                      <a:lumOff val="25000"/>
                    </a:schemeClr>
                  </a:solidFill>
                </a:rPr>
                <a:t>Maîtrise des dépenses</a:t>
              </a:r>
            </a:p>
            <a:p>
              <a:pPr marL="268288" indent="-171450">
                <a:spcBef>
                  <a:spcPts val="300"/>
                </a:spcBef>
                <a:buFont typeface="Wingdings" panose="05000000000000000000" pitchFamily="2" charset="2"/>
                <a:buChar char="§"/>
              </a:pPr>
              <a:r>
                <a:rPr lang="fr-FR" sz="1000">
                  <a:solidFill>
                    <a:srgbClr val="404040"/>
                  </a:solidFill>
                </a:rPr>
                <a:t>Arrêts de travail délivrés en téléconsultation</a:t>
              </a:r>
            </a:p>
            <a:p>
              <a:pPr marL="268288" indent="-171450">
                <a:spcBef>
                  <a:spcPts val="300"/>
                </a:spcBef>
                <a:buFont typeface="Wingdings" panose="05000000000000000000" pitchFamily="2" charset="2"/>
                <a:buChar char="§"/>
              </a:pPr>
              <a:r>
                <a:rPr lang="fr-FR" sz="1000">
                  <a:solidFill>
                    <a:srgbClr val="404040"/>
                  </a:solidFill>
                </a:rPr>
                <a:t>Prescriptions délivrées par les plateformes en ligne</a:t>
              </a:r>
            </a:p>
            <a:p>
              <a:pPr marL="268288" indent="-171450">
                <a:spcBef>
                  <a:spcPts val="300"/>
                </a:spcBef>
                <a:buFont typeface="Wingdings" panose="05000000000000000000" pitchFamily="2" charset="2"/>
                <a:buChar char="§"/>
              </a:pPr>
              <a:r>
                <a:rPr lang="fr-FR" sz="1000">
                  <a:solidFill>
                    <a:srgbClr val="404040"/>
                  </a:solidFill>
                </a:rPr>
                <a:t>Transports sanitaires programmés</a:t>
              </a:r>
            </a:p>
            <a:p>
              <a:pPr>
                <a:spcBef>
                  <a:spcPts val="900"/>
                </a:spcBef>
              </a:pPr>
              <a:r>
                <a:rPr lang="fr-FR" sz="1200" b="1">
                  <a:solidFill>
                    <a:schemeClr val="tx1">
                      <a:lumMod val="75000"/>
                      <a:lumOff val="25000"/>
                    </a:schemeClr>
                  </a:solidFill>
                </a:rPr>
                <a:t>Lutte contre la fraude</a:t>
              </a:r>
            </a:p>
            <a:p>
              <a:pPr marL="268288" indent="-171450">
                <a:spcBef>
                  <a:spcPts val="300"/>
                </a:spcBef>
                <a:buFont typeface="Wingdings" panose="05000000000000000000" pitchFamily="2" charset="2"/>
                <a:buChar char="§"/>
              </a:pPr>
              <a:r>
                <a:rPr lang="fr-FR" sz="1000">
                  <a:solidFill>
                    <a:srgbClr val="404040"/>
                  </a:solidFill>
                </a:rPr>
                <a:t>Cotisations sociales des professionnels de santé</a:t>
              </a:r>
            </a:p>
            <a:p>
              <a:pPr marL="268288" indent="-171450">
                <a:spcBef>
                  <a:spcPts val="300"/>
                </a:spcBef>
                <a:buFont typeface="Wingdings" panose="05000000000000000000" pitchFamily="2" charset="2"/>
                <a:buChar char="§"/>
              </a:pPr>
              <a:r>
                <a:rPr lang="fr-FR" sz="1000">
                  <a:solidFill>
                    <a:srgbClr val="404040"/>
                  </a:solidFill>
                </a:rPr>
                <a:t>Renforcement des contrôles sur les arrêts de travail</a:t>
              </a:r>
            </a:p>
            <a:p>
              <a:pPr>
                <a:spcBef>
                  <a:spcPts val="900"/>
                </a:spcBef>
              </a:pPr>
              <a:r>
                <a:rPr lang="fr-FR" sz="1200" b="1">
                  <a:solidFill>
                    <a:schemeClr val="tx1">
                      <a:lumMod val="75000"/>
                      <a:lumOff val="25000"/>
                    </a:schemeClr>
                  </a:solidFill>
                </a:rPr>
                <a:t>Complémentaire santé solidaire</a:t>
              </a:r>
            </a:p>
            <a:p>
              <a:pPr>
                <a:spcBef>
                  <a:spcPts val="900"/>
                </a:spcBef>
              </a:pPr>
              <a:r>
                <a:rPr lang="fr-FR" sz="1200" b="1">
                  <a:solidFill>
                    <a:schemeClr val="tx1">
                      <a:lumMod val="75000"/>
                      <a:lumOff val="25000"/>
                    </a:schemeClr>
                  </a:solidFill>
                </a:rPr>
                <a:t>Grand âge et autonomie</a:t>
              </a:r>
            </a:p>
            <a:p>
              <a:pPr>
                <a:spcBef>
                  <a:spcPts val="900"/>
                </a:spcBef>
              </a:pPr>
              <a:r>
                <a:rPr lang="fr-FR" sz="1200" b="1">
                  <a:solidFill>
                    <a:schemeClr val="tx1">
                      <a:lumMod val="75000"/>
                      <a:lumOff val="25000"/>
                    </a:schemeClr>
                  </a:solidFill>
                </a:rPr>
                <a:t>Handicap</a:t>
              </a:r>
            </a:p>
            <a:p>
              <a:pPr marL="268288" indent="-171450">
                <a:spcBef>
                  <a:spcPts val="300"/>
                </a:spcBef>
                <a:buFont typeface="Wingdings" panose="05000000000000000000" pitchFamily="2" charset="2"/>
                <a:buChar char="§"/>
              </a:pPr>
              <a:r>
                <a:rPr lang="fr-FR" sz="1000">
                  <a:solidFill>
                    <a:srgbClr val="404040"/>
                  </a:solidFill>
                </a:rPr>
                <a:t>Accompagnement des situations de handicap pour les enfants de moins de 6 ans</a:t>
              </a:r>
            </a:p>
            <a:p>
              <a:pPr marL="268288" indent="-171450">
                <a:spcBef>
                  <a:spcPts val="300"/>
                </a:spcBef>
                <a:buFont typeface="Wingdings" panose="05000000000000000000" pitchFamily="2" charset="2"/>
                <a:buChar char="§"/>
              </a:pPr>
              <a:r>
                <a:rPr lang="fr-FR" sz="1000">
                  <a:solidFill>
                    <a:srgbClr val="404040"/>
                  </a:solidFill>
                </a:rPr>
                <a:t>100% santé sur les fauteuils roulants</a:t>
              </a:r>
              <a:endParaRPr lang="fr-FR" sz="1000" b="1">
                <a:solidFill>
                  <a:srgbClr val="404040"/>
                </a:solidFill>
              </a:endParaRPr>
            </a:p>
          </p:txBody>
        </p:sp>
        <p:sp>
          <p:nvSpPr>
            <p:cNvPr id="12" name="ZoneTexte 11">
              <a:extLst>
                <a:ext uri="{FF2B5EF4-FFF2-40B4-BE49-F238E27FC236}">
                  <a16:creationId xmlns:a16="http://schemas.microsoft.com/office/drawing/2014/main" id="{10CBC2B5-6B06-FE8A-2B6E-9959F02003BE}"/>
                </a:ext>
              </a:extLst>
            </p:cNvPr>
            <p:cNvSpPr txBox="1"/>
            <p:nvPr/>
          </p:nvSpPr>
          <p:spPr>
            <a:xfrm>
              <a:off x="4932468" y="778471"/>
              <a:ext cx="4579200" cy="630942"/>
            </a:xfrm>
            <a:prstGeom prst="rect">
              <a:avLst/>
            </a:prstGeom>
            <a:noFill/>
          </p:spPr>
          <p:txBody>
            <a:bodyPr wrap="square">
              <a:spAutoFit/>
            </a:bodyPr>
            <a:lstStyle/>
            <a:p>
              <a:pPr marL="268288" indent="-171450">
                <a:spcBef>
                  <a:spcPts val="300"/>
                </a:spcBef>
                <a:buFont typeface="Wingdings" panose="05000000000000000000" pitchFamily="2" charset="2"/>
                <a:buChar char="§"/>
              </a:pPr>
              <a:r>
                <a:rPr lang="fr-FR" sz="1000">
                  <a:solidFill>
                    <a:srgbClr val="404040"/>
                  </a:solidFill>
                </a:rPr>
                <a:t>Médicaments</a:t>
              </a:r>
            </a:p>
            <a:p>
              <a:pPr marL="268288" indent="-171450">
                <a:spcBef>
                  <a:spcPts val="300"/>
                </a:spcBef>
                <a:buFont typeface="Wingdings" panose="05000000000000000000" pitchFamily="2" charset="2"/>
                <a:buChar char="§"/>
              </a:pPr>
              <a:r>
                <a:rPr lang="fr-FR" sz="1000">
                  <a:solidFill>
                    <a:srgbClr val="404040"/>
                  </a:solidFill>
                </a:rPr>
                <a:t>Dispositif médical</a:t>
              </a:r>
            </a:p>
            <a:p>
              <a:pPr marL="268288" indent="-171450">
                <a:spcBef>
                  <a:spcPts val="300"/>
                </a:spcBef>
                <a:buFont typeface="Wingdings" panose="05000000000000000000" pitchFamily="2" charset="2"/>
                <a:buChar char="§"/>
              </a:pPr>
              <a:r>
                <a:rPr lang="fr-FR" sz="1000">
                  <a:solidFill>
                    <a:srgbClr val="404040"/>
                  </a:solidFill>
                </a:rPr>
                <a:t>Produit de santé</a:t>
              </a:r>
            </a:p>
          </p:txBody>
        </p:sp>
      </p:grpSp>
      <p:sp>
        <p:nvSpPr>
          <p:cNvPr id="39" name="Rectangle 38">
            <a:hlinkClick r:id="rId5" action="ppaction://hlinksldjump"/>
            <a:extLst>
              <a:ext uri="{FF2B5EF4-FFF2-40B4-BE49-F238E27FC236}">
                <a16:creationId xmlns:a16="http://schemas.microsoft.com/office/drawing/2014/main" id="{FB847743-95D5-0F26-74BB-E76ED8B46308}"/>
              </a:ext>
            </a:extLst>
          </p:cNvPr>
          <p:cNvSpPr/>
          <p:nvPr/>
        </p:nvSpPr>
        <p:spPr>
          <a:xfrm>
            <a:off x="369103" y="805504"/>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Rectangle 39">
            <a:hlinkClick r:id="rId6" action="ppaction://hlinksldjump"/>
            <a:extLst>
              <a:ext uri="{FF2B5EF4-FFF2-40B4-BE49-F238E27FC236}">
                <a16:creationId xmlns:a16="http://schemas.microsoft.com/office/drawing/2014/main" id="{CA358420-F6F4-0CF8-D2E9-23AC70195B7B}"/>
              </a:ext>
            </a:extLst>
          </p:cNvPr>
          <p:cNvSpPr/>
          <p:nvPr/>
        </p:nvSpPr>
        <p:spPr>
          <a:xfrm>
            <a:off x="369103" y="1100644"/>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Rectangle 41">
            <a:hlinkClick r:id="rId7" action="ppaction://hlinksldjump"/>
            <a:extLst>
              <a:ext uri="{FF2B5EF4-FFF2-40B4-BE49-F238E27FC236}">
                <a16:creationId xmlns:a16="http://schemas.microsoft.com/office/drawing/2014/main" id="{6E4837FC-DDF5-FFFA-24C9-8C596D519671}"/>
              </a:ext>
            </a:extLst>
          </p:cNvPr>
          <p:cNvSpPr/>
          <p:nvPr/>
        </p:nvSpPr>
        <p:spPr>
          <a:xfrm>
            <a:off x="369103" y="1409413"/>
            <a:ext cx="3917794" cy="209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Rectangle 42">
            <a:hlinkClick r:id="rId8" action="ppaction://hlinksldjump"/>
            <a:extLst>
              <a:ext uri="{FF2B5EF4-FFF2-40B4-BE49-F238E27FC236}">
                <a16:creationId xmlns:a16="http://schemas.microsoft.com/office/drawing/2014/main" id="{DC5975AD-0262-9365-219C-A58BD2C7C793}"/>
              </a:ext>
            </a:extLst>
          </p:cNvPr>
          <p:cNvSpPr/>
          <p:nvPr/>
        </p:nvSpPr>
        <p:spPr>
          <a:xfrm>
            <a:off x="497160" y="2017964"/>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a:hlinkClick r:id="rId8" action="ppaction://hlinksldjump"/>
            <a:extLst>
              <a:ext uri="{FF2B5EF4-FFF2-40B4-BE49-F238E27FC236}">
                <a16:creationId xmlns:a16="http://schemas.microsoft.com/office/drawing/2014/main" id="{9BCAED55-5BD3-0841-76E3-6693D7CA7153}"/>
              </a:ext>
            </a:extLst>
          </p:cNvPr>
          <p:cNvSpPr/>
          <p:nvPr/>
        </p:nvSpPr>
        <p:spPr>
          <a:xfrm>
            <a:off x="497160" y="2220118"/>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Rectangle 48">
            <a:hlinkClick r:id="rId9" action="ppaction://hlinksldjump"/>
            <a:extLst>
              <a:ext uri="{FF2B5EF4-FFF2-40B4-BE49-F238E27FC236}">
                <a16:creationId xmlns:a16="http://schemas.microsoft.com/office/drawing/2014/main" id="{3531489D-6D3C-7282-3224-C41F19E13262}"/>
              </a:ext>
            </a:extLst>
          </p:cNvPr>
          <p:cNvSpPr/>
          <p:nvPr/>
        </p:nvSpPr>
        <p:spPr>
          <a:xfrm>
            <a:off x="412321" y="1829411"/>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a:hlinkClick r:id="rId7" action="ppaction://hlinksldjump"/>
            <a:extLst>
              <a:ext uri="{FF2B5EF4-FFF2-40B4-BE49-F238E27FC236}">
                <a16:creationId xmlns:a16="http://schemas.microsoft.com/office/drawing/2014/main" id="{93DAE2DC-BE61-453F-AC61-66A1CD929F02}"/>
              </a:ext>
            </a:extLst>
          </p:cNvPr>
          <p:cNvSpPr/>
          <p:nvPr/>
        </p:nvSpPr>
        <p:spPr>
          <a:xfrm>
            <a:off x="487686" y="1645420"/>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Rectangle 51">
            <a:hlinkClick r:id="rId10" action="ppaction://hlinksldjump"/>
            <a:extLst>
              <a:ext uri="{FF2B5EF4-FFF2-40B4-BE49-F238E27FC236}">
                <a16:creationId xmlns:a16="http://schemas.microsoft.com/office/drawing/2014/main" id="{3A0A55FA-2E1C-D5F2-0AF2-19BDC76ADC6A}"/>
              </a:ext>
            </a:extLst>
          </p:cNvPr>
          <p:cNvSpPr/>
          <p:nvPr/>
        </p:nvSpPr>
        <p:spPr>
          <a:xfrm>
            <a:off x="563049" y="2746020"/>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Rectangle 52">
            <a:hlinkClick r:id="rId10" action="ppaction://hlinksldjump"/>
            <a:extLst>
              <a:ext uri="{FF2B5EF4-FFF2-40B4-BE49-F238E27FC236}">
                <a16:creationId xmlns:a16="http://schemas.microsoft.com/office/drawing/2014/main" id="{54EF3838-77D9-9FC3-EE62-36D418F290D8}"/>
              </a:ext>
            </a:extLst>
          </p:cNvPr>
          <p:cNvSpPr/>
          <p:nvPr/>
        </p:nvSpPr>
        <p:spPr>
          <a:xfrm>
            <a:off x="497160" y="3149269"/>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Rectangle 53">
            <a:hlinkClick r:id="rId10" action="ppaction://hlinksldjump"/>
            <a:extLst>
              <a:ext uri="{FF2B5EF4-FFF2-40B4-BE49-F238E27FC236}">
                <a16:creationId xmlns:a16="http://schemas.microsoft.com/office/drawing/2014/main" id="{01A1EEC3-08E5-3299-0913-560FAE99E584}"/>
              </a:ext>
            </a:extLst>
          </p:cNvPr>
          <p:cNvSpPr/>
          <p:nvPr/>
        </p:nvSpPr>
        <p:spPr>
          <a:xfrm>
            <a:off x="497160" y="2943989"/>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Rectangle 54">
            <a:hlinkClick r:id="rId10" action="ppaction://hlinksldjump"/>
            <a:extLst>
              <a:ext uri="{FF2B5EF4-FFF2-40B4-BE49-F238E27FC236}">
                <a16:creationId xmlns:a16="http://schemas.microsoft.com/office/drawing/2014/main" id="{1D60F8FB-8EEC-D8D1-4718-67BFFFBB48E2}"/>
              </a:ext>
            </a:extLst>
          </p:cNvPr>
          <p:cNvSpPr/>
          <p:nvPr/>
        </p:nvSpPr>
        <p:spPr>
          <a:xfrm>
            <a:off x="412321" y="3340405"/>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Rectangle 55">
            <a:hlinkClick r:id="rId11" action="ppaction://hlinksldjump"/>
            <a:extLst>
              <a:ext uri="{FF2B5EF4-FFF2-40B4-BE49-F238E27FC236}">
                <a16:creationId xmlns:a16="http://schemas.microsoft.com/office/drawing/2014/main" id="{E79618FD-E0F7-3255-D387-FB162A407D51}"/>
              </a:ext>
            </a:extLst>
          </p:cNvPr>
          <p:cNvSpPr/>
          <p:nvPr/>
        </p:nvSpPr>
        <p:spPr>
          <a:xfrm>
            <a:off x="369103" y="4099908"/>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Rectangle 56">
            <a:hlinkClick r:id="rId11" action="ppaction://hlinksldjump"/>
            <a:extLst>
              <a:ext uri="{FF2B5EF4-FFF2-40B4-BE49-F238E27FC236}">
                <a16:creationId xmlns:a16="http://schemas.microsoft.com/office/drawing/2014/main" id="{7C36D2EE-5463-27B8-B4C8-5BD309FFB3BD}"/>
              </a:ext>
            </a:extLst>
          </p:cNvPr>
          <p:cNvSpPr/>
          <p:nvPr/>
        </p:nvSpPr>
        <p:spPr>
          <a:xfrm>
            <a:off x="369103" y="4293091"/>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Rectangle 57">
            <a:hlinkClick r:id="rId10" action="ppaction://hlinksldjump"/>
            <a:extLst>
              <a:ext uri="{FF2B5EF4-FFF2-40B4-BE49-F238E27FC236}">
                <a16:creationId xmlns:a16="http://schemas.microsoft.com/office/drawing/2014/main" id="{BE6CA3C5-437F-7028-4ADD-C52A616FE79F}"/>
              </a:ext>
            </a:extLst>
          </p:cNvPr>
          <p:cNvSpPr/>
          <p:nvPr/>
        </p:nvSpPr>
        <p:spPr>
          <a:xfrm>
            <a:off x="369103" y="2512741"/>
            <a:ext cx="3917794" cy="209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Rectangle 58">
            <a:hlinkClick r:id="rId12" action="ppaction://hlinksldjump"/>
            <a:extLst>
              <a:ext uri="{FF2B5EF4-FFF2-40B4-BE49-F238E27FC236}">
                <a16:creationId xmlns:a16="http://schemas.microsoft.com/office/drawing/2014/main" id="{78167307-20DB-9D0F-281A-9C21ACFFDF39}"/>
              </a:ext>
            </a:extLst>
          </p:cNvPr>
          <p:cNvSpPr/>
          <p:nvPr/>
        </p:nvSpPr>
        <p:spPr>
          <a:xfrm>
            <a:off x="412321" y="3575577"/>
            <a:ext cx="3917794" cy="209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Rectangle 59">
            <a:hlinkClick r:id="rId11" action="ppaction://hlinksldjump"/>
            <a:extLst>
              <a:ext uri="{FF2B5EF4-FFF2-40B4-BE49-F238E27FC236}">
                <a16:creationId xmlns:a16="http://schemas.microsoft.com/office/drawing/2014/main" id="{AEE69031-A723-1CC3-0CD7-F5BE90B543F4}"/>
              </a:ext>
            </a:extLst>
          </p:cNvPr>
          <p:cNvSpPr/>
          <p:nvPr/>
        </p:nvSpPr>
        <p:spPr>
          <a:xfrm>
            <a:off x="369103" y="3858295"/>
            <a:ext cx="3917794" cy="2099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Rectangle 60">
            <a:hlinkClick r:id="rId3" action="ppaction://hlinksldjump"/>
            <a:extLst>
              <a:ext uri="{FF2B5EF4-FFF2-40B4-BE49-F238E27FC236}">
                <a16:creationId xmlns:a16="http://schemas.microsoft.com/office/drawing/2014/main" id="{A493D961-6ACF-1263-401F-140CF9FA594A}"/>
              </a:ext>
            </a:extLst>
          </p:cNvPr>
          <p:cNvSpPr/>
          <p:nvPr/>
        </p:nvSpPr>
        <p:spPr>
          <a:xfrm>
            <a:off x="4813885" y="828870"/>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61">
            <a:hlinkClick r:id="rId13" action="ppaction://hlinksldjump"/>
            <a:extLst>
              <a:ext uri="{FF2B5EF4-FFF2-40B4-BE49-F238E27FC236}">
                <a16:creationId xmlns:a16="http://schemas.microsoft.com/office/drawing/2014/main" id="{78A10367-DDC9-0E4E-49CD-6D5FA45BE1B7}"/>
              </a:ext>
            </a:extLst>
          </p:cNvPr>
          <p:cNvSpPr/>
          <p:nvPr/>
        </p:nvSpPr>
        <p:spPr>
          <a:xfrm>
            <a:off x="4813885" y="1012562"/>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a:hlinkClick r:id="rId13" action="ppaction://hlinksldjump"/>
            <a:extLst>
              <a:ext uri="{FF2B5EF4-FFF2-40B4-BE49-F238E27FC236}">
                <a16:creationId xmlns:a16="http://schemas.microsoft.com/office/drawing/2014/main" id="{6A1367CD-BE55-CF83-0A3C-0316709D5903}"/>
              </a:ext>
            </a:extLst>
          </p:cNvPr>
          <p:cNvSpPr/>
          <p:nvPr/>
        </p:nvSpPr>
        <p:spPr>
          <a:xfrm>
            <a:off x="4813885" y="1223427"/>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Rectangle 63">
            <a:hlinkClick r:id="rId14" action="ppaction://hlinksldjump"/>
            <a:extLst>
              <a:ext uri="{FF2B5EF4-FFF2-40B4-BE49-F238E27FC236}">
                <a16:creationId xmlns:a16="http://schemas.microsoft.com/office/drawing/2014/main" id="{A84EBCC1-BD46-70F1-1749-9E7A12D86CCC}"/>
              </a:ext>
            </a:extLst>
          </p:cNvPr>
          <p:cNvSpPr/>
          <p:nvPr/>
        </p:nvSpPr>
        <p:spPr>
          <a:xfrm>
            <a:off x="4813885" y="1927463"/>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Rectangle 64">
            <a:hlinkClick r:id="rId14" action="ppaction://hlinksldjump"/>
            <a:extLst>
              <a:ext uri="{FF2B5EF4-FFF2-40B4-BE49-F238E27FC236}">
                <a16:creationId xmlns:a16="http://schemas.microsoft.com/office/drawing/2014/main" id="{8E569C0E-F54C-0D21-8607-01A1E1D0DC0D}"/>
              </a:ext>
            </a:extLst>
          </p:cNvPr>
          <p:cNvSpPr/>
          <p:nvPr/>
        </p:nvSpPr>
        <p:spPr>
          <a:xfrm>
            <a:off x="4813885" y="2137117"/>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Rectangle 65">
            <a:hlinkClick r:id="rId15" action="ppaction://hlinksldjump"/>
            <a:extLst>
              <a:ext uri="{FF2B5EF4-FFF2-40B4-BE49-F238E27FC236}">
                <a16:creationId xmlns:a16="http://schemas.microsoft.com/office/drawing/2014/main" id="{10FD4DBD-F66E-F2EF-42B7-78B9ED0EAF16}"/>
              </a:ext>
            </a:extLst>
          </p:cNvPr>
          <p:cNvSpPr/>
          <p:nvPr/>
        </p:nvSpPr>
        <p:spPr>
          <a:xfrm>
            <a:off x="4877274" y="2323100"/>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Rectangle 66">
            <a:hlinkClick r:id="rId16" action="ppaction://hlinksldjump"/>
            <a:extLst>
              <a:ext uri="{FF2B5EF4-FFF2-40B4-BE49-F238E27FC236}">
                <a16:creationId xmlns:a16="http://schemas.microsoft.com/office/drawing/2014/main" id="{E347B2C6-C7CB-3126-A7D0-C02376BD34AF}"/>
              </a:ext>
            </a:extLst>
          </p:cNvPr>
          <p:cNvSpPr/>
          <p:nvPr/>
        </p:nvSpPr>
        <p:spPr>
          <a:xfrm>
            <a:off x="4813885" y="2805760"/>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 name="Rectangle 67">
            <a:hlinkClick r:id="rId16" action="ppaction://hlinksldjump"/>
            <a:extLst>
              <a:ext uri="{FF2B5EF4-FFF2-40B4-BE49-F238E27FC236}">
                <a16:creationId xmlns:a16="http://schemas.microsoft.com/office/drawing/2014/main" id="{D9ED3103-AEEA-A19C-C311-4C3510ADA5A9}"/>
              </a:ext>
            </a:extLst>
          </p:cNvPr>
          <p:cNvSpPr/>
          <p:nvPr/>
        </p:nvSpPr>
        <p:spPr>
          <a:xfrm>
            <a:off x="4813885" y="2986638"/>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Rectangle 68">
            <a:hlinkClick r:id="rId17" action="ppaction://hlinksldjump"/>
            <a:extLst>
              <a:ext uri="{FF2B5EF4-FFF2-40B4-BE49-F238E27FC236}">
                <a16:creationId xmlns:a16="http://schemas.microsoft.com/office/drawing/2014/main" id="{37FF1104-8817-6DA6-203F-D58D02113162}"/>
              </a:ext>
            </a:extLst>
          </p:cNvPr>
          <p:cNvSpPr/>
          <p:nvPr/>
        </p:nvSpPr>
        <p:spPr>
          <a:xfrm>
            <a:off x="4813885" y="4057843"/>
            <a:ext cx="3917794" cy="3064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Rectangle 69">
            <a:hlinkClick r:id="rId18" action="ppaction://hlinksldjump"/>
            <a:extLst>
              <a:ext uri="{FF2B5EF4-FFF2-40B4-BE49-F238E27FC236}">
                <a16:creationId xmlns:a16="http://schemas.microsoft.com/office/drawing/2014/main" id="{E5D746AE-0984-D90F-7522-C5F7B7A4A633}"/>
              </a:ext>
            </a:extLst>
          </p:cNvPr>
          <p:cNvSpPr/>
          <p:nvPr/>
        </p:nvSpPr>
        <p:spPr>
          <a:xfrm>
            <a:off x="4813885" y="4404059"/>
            <a:ext cx="3917794" cy="1461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1" name="Rectangle 70">
            <a:hlinkClick r:id="rId19" action="ppaction://hlinksldjump"/>
            <a:extLst>
              <a:ext uri="{FF2B5EF4-FFF2-40B4-BE49-F238E27FC236}">
                <a16:creationId xmlns:a16="http://schemas.microsoft.com/office/drawing/2014/main" id="{2AB76543-8CC0-A532-286B-50BDA6311912}"/>
              </a:ext>
            </a:extLst>
          </p:cNvPr>
          <p:cNvSpPr/>
          <p:nvPr/>
        </p:nvSpPr>
        <p:spPr>
          <a:xfrm>
            <a:off x="4857103" y="1390520"/>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Rectangle 71">
            <a:hlinkClick r:id="rId14" action="ppaction://hlinksldjump"/>
            <a:extLst>
              <a:ext uri="{FF2B5EF4-FFF2-40B4-BE49-F238E27FC236}">
                <a16:creationId xmlns:a16="http://schemas.microsoft.com/office/drawing/2014/main" id="{29406617-DED1-70A6-B81D-7577D814D7A6}"/>
              </a:ext>
            </a:extLst>
          </p:cNvPr>
          <p:cNvSpPr/>
          <p:nvPr/>
        </p:nvSpPr>
        <p:spPr>
          <a:xfrm>
            <a:off x="4813885" y="1663045"/>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Rectangle 72">
            <a:hlinkClick r:id="rId16" action="ppaction://hlinksldjump"/>
            <a:extLst>
              <a:ext uri="{FF2B5EF4-FFF2-40B4-BE49-F238E27FC236}">
                <a16:creationId xmlns:a16="http://schemas.microsoft.com/office/drawing/2014/main" id="{6199D6B5-E2EA-649D-4286-8B2DB0CE2283}"/>
              </a:ext>
            </a:extLst>
          </p:cNvPr>
          <p:cNvSpPr/>
          <p:nvPr/>
        </p:nvSpPr>
        <p:spPr>
          <a:xfrm>
            <a:off x="4813885" y="2509087"/>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Rectangle 73">
            <a:hlinkClick r:id="rId4" action="ppaction://hlinksldjump"/>
            <a:extLst>
              <a:ext uri="{FF2B5EF4-FFF2-40B4-BE49-F238E27FC236}">
                <a16:creationId xmlns:a16="http://schemas.microsoft.com/office/drawing/2014/main" id="{8AFFE047-DD23-47E5-4AB8-3BD8DF623617}"/>
              </a:ext>
            </a:extLst>
          </p:cNvPr>
          <p:cNvSpPr/>
          <p:nvPr/>
        </p:nvSpPr>
        <p:spPr>
          <a:xfrm>
            <a:off x="4813885" y="3208322"/>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Rectangle 74">
            <a:hlinkClick r:id="rId20" action="ppaction://hlinksldjump"/>
            <a:extLst>
              <a:ext uri="{FF2B5EF4-FFF2-40B4-BE49-F238E27FC236}">
                <a16:creationId xmlns:a16="http://schemas.microsoft.com/office/drawing/2014/main" id="{20912EE4-5EDC-7C6A-5A9B-FC419BC0B69D}"/>
              </a:ext>
            </a:extLst>
          </p:cNvPr>
          <p:cNvSpPr/>
          <p:nvPr/>
        </p:nvSpPr>
        <p:spPr>
          <a:xfrm>
            <a:off x="4813885" y="3515110"/>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6" name="Rectangle 75">
            <a:hlinkClick r:id="rId17" action="ppaction://hlinksldjump"/>
            <a:extLst>
              <a:ext uri="{FF2B5EF4-FFF2-40B4-BE49-F238E27FC236}">
                <a16:creationId xmlns:a16="http://schemas.microsoft.com/office/drawing/2014/main" id="{B50F99F1-406A-FDDD-199D-692D0AD1E877}"/>
              </a:ext>
            </a:extLst>
          </p:cNvPr>
          <p:cNvSpPr/>
          <p:nvPr/>
        </p:nvSpPr>
        <p:spPr>
          <a:xfrm>
            <a:off x="4813885" y="3784722"/>
            <a:ext cx="3917794" cy="24532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8534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La complémentaire santé solidaire (CSS)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Faciliter son accès pour les allocataires de minima sociaux</a:t>
            </a:r>
          </a:p>
        </p:txBody>
      </p:sp>
      <p:sp>
        <p:nvSpPr>
          <p:cNvPr id="14" name="ZoneTexte 13">
            <a:extLst>
              <a:ext uri="{FF2B5EF4-FFF2-40B4-BE49-F238E27FC236}">
                <a16:creationId xmlns:a16="http://schemas.microsoft.com/office/drawing/2014/main" id="{771EE778-3A1C-4D44-C94F-8661367B3769}"/>
              </a:ext>
            </a:extLst>
          </p:cNvPr>
          <p:cNvSpPr txBox="1"/>
          <p:nvPr/>
        </p:nvSpPr>
        <p:spPr>
          <a:xfrm>
            <a:off x="180000" y="984464"/>
            <a:ext cx="8583269" cy="646331"/>
          </a:xfrm>
          <a:prstGeom prst="rect">
            <a:avLst/>
          </a:prstGeom>
          <a:noFill/>
        </p:spPr>
        <p:txBody>
          <a:bodyPr wrap="square" lIns="0" tIns="0" rIns="0" bIns="0" rtlCol="0">
            <a:spAutoFit/>
          </a:bodyPr>
          <a:lstStyle/>
          <a:p>
            <a:pPr algn="just"/>
            <a:r>
              <a:rPr lang="fr-FR" sz="1400" b="1">
                <a:solidFill>
                  <a:schemeClr val="tx1">
                    <a:lumMod val="75000"/>
                    <a:lumOff val="25000"/>
                  </a:schemeClr>
                </a:solidFill>
              </a:rPr>
              <a:t>Attribution simplifiée par la présomption de droits à la CSS avec participation financière pour  les bénéficiaires de :</a:t>
            </a:r>
          </a:p>
          <a:p>
            <a:pPr algn="just"/>
            <a:endParaRPr lang="fr-FR" sz="1400">
              <a:solidFill>
                <a:schemeClr val="tx1">
                  <a:lumMod val="75000"/>
                  <a:lumOff val="25000"/>
                </a:schemeClr>
              </a:solidFill>
            </a:endParaRPr>
          </a:p>
          <a:p>
            <a:pPr algn="just"/>
            <a:endParaRPr lang="fr-FR" sz="1400">
              <a:solidFill>
                <a:schemeClr val="tx1">
                  <a:lumMod val="75000"/>
                  <a:lumOff val="25000"/>
                </a:schemeClr>
              </a:solidFill>
            </a:endParaRPr>
          </a:p>
        </p:txBody>
      </p:sp>
      <p:pic>
        <p:nvPicPr>
          <p:cNvPr id="10" name="Graphique 9" descr="Flèche : courbe légère avec un remplissage uni">
            <a:extLst>
              <a:ext uri="{FF2B5EF4-FFF2-40B4-BE49-F238E27FC236}">
                <a16:creationId xmlns:a16="http://schemas.microsoft.com/office/drawing/2014/main" id="{ABCA298E-023B-7F91-C4BD-BD92AD9D27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258" y="3508197"/>
            <a:ext cx="336550" cy="336550"/>
          </a:xfrm>
          <a:prstGeom prst="rect">
            <a:avLst/>
          </a:prstGeom>
        </p:spPr>
      </p:pic>
      <p:sp>
        <p:nvSpPr>
          <p:cNvPr id="13" name="Triangle isocèle 12">
            <a:hlinkClick r:id="" action="ppaction://hlinkshowjump?jump=previousslide"/>
            <a:extLst>
              <a:ext uri="{FF2B5EF4-FFF2-40B4-BE49-F238E27FC236}">
                <a16:creationId xmlns:a16="http://schemas.microsoft.com/office/drawing/2014/main" id="{AE1FB66C-1181-E138-E765-51D64F192D97}"/>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a:hlinkClick r:id="" action="ppaction://hlinkshowjump?jump=nextslide"/>
            <a:extLst>
              <a:ext uri="{FF2B5EF4-FFF2-40B4-BE49-F238E27FC236}">
                <a16:creationId xmlns:a16="http://schemas.microsoft.com/office/drawing/2014/main" id="{E81E1C8A-9CF4-B2FE-FF97-B3A4A2C4BE22}"/>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8FABAA8-402B-EB4B-18A8-BCFD4D6EEF27}"/>
              </a:ext>
            </a:extLst>
          </p:cNvPr>
          <p:cNvSpPr txBox="1"/>
          <p:nvPr/>
        </p:nvSpPr>
        <p:spPr>
          <a:xfrm>
            <a:off x="973885" y="3380927"/>
            <a:ext cx="7449342" cy="738664"/>
          </a:xfrm>
          <a:prstGeom prst="rect">
            <a:avLst/>
          </a:prstGeom>
          <a:noFill/>
        </p:spPr>
        <p:txBody>
          <a:bodyPr wrap="square">
            <a:spAutoFit/>
          </a:bodyPr>
          <a:lstStyle/>
          <a:p>
            <a:pPr algn="just"/>
            <a:r>
              <a:rPr lang="fr-FR" sz="1400" i="1" dirty="0">
                <a:solidFill>
                  <a:schemeClr val="tx1">
                    <a:lumMod val="75000"/>
                    <a:lumOff val="25000"/>
                  </a:schemeClr>
                </a:solidFill>
                <a:effectLst/>
                <a:latin typeface="Calibri" panose="020F0502020204030204" pitchFamily="34" charset="0"/>
                <a:ea typeface="Calibri" panose="020F0502020204030204" pitchFamily="34" charset="0"/>
              </a:rPr>
              <a:t>Une fois le minima social attribué, les caisses d’Assurance maladie obligatoire leur transmettront un courrier leur </a:t>
            </a:r>
            <a:r>
              <a:rPr lang="fr-FR" sz="1400" b="1" i="1" dirty="0">
                <a:solidFill>
                  <a:schemeClr val="tx1">
                    <a:lumMod val="75000"/>
                    <a:lumOff val="25000"/>
                  </a:schemeClr>
                </a:solidFill>
                <a:effectLst/>
                <a:latin typeface="Calibri" panose="020F0502020204030204" pitchFamily="34" charset="0"/>
                <a:ea typeface="Calibri" panose="020F0502020204030204" pitchFamily="34" charset="0"/>
              </a:rPr>
              <a:t>proposant le bénéfice de la C2S payante, sans qu’ils aient à déclarer leurs ressources, </a:t>
            </a:r>
            <a:r>
              <a:rPr lang="fr-FR" sz="1400" i="1" dirty="0">
                <a:solidFill>
                  <a:schemeClr val="tx1">
                    <a:lumMod val="75000"/>
                    <a:lumOff val="25000"/>
                  </a:schemeClr>
                </a:solidFill>
                <a:effectLst/>
                <a:latin typeface="Calibri" panose="020F0502020204030204" pitchFamily="34" charset="0"/>
                <a:ea typeface="Calibri" panose="020F0502020204030204" pitchFamily="34" charset="0"/>
              </a:rPr>
              <a:t>et sous réserve qu’ils retournent les documents nécessaires au paiement des participations.</a:t>
            </a:r>
            <a:r>
              <a:rPr lang="fr-FR" sz="1400" dirty="0">
                <a:solidFill>
                  <a:schemeClr val="tx1">
                    <a:lumMod val="75000"/>
                    <a:lumOff val="25000"/>
                  </a:schemeClr>
                </a:solidFill>
                <a:effectLst/>
                <a:latin typeface="Calibri" panose="020F0502020204030204" pitchFamily="34" charset="0"/>
                <a:ea typeface="Calibri" panose="020F0502020204030204" pitchFamily="34" charset="0"/>
              </a:rPr>
              <a:t> </a:t>
            </a:r>
          </a:p>
        </p:txBody>
      </p:sp>
      <p:sp>
        <p:nvSpPr>
          <p:cNvPr id="4" name="ZoneTexte 3">
            <a:extLst>
              <a:ext uri="{FF2B5EF4-FFF2-40B4-BE49-F238E27FC236}">
                <a16:creationId xmlns:a16="http://schemas.microsoft.com/office/drawing/2014/main" id="{BC344F80-EB05-6CDE-5170-A501422F6296}"/>
              </a:ext>
            </a:extLst>
          </p:cNvPr>
          <p:cNvSpPr txBox="1"/>
          <p:nvPr/>
        </p:nvSpPr>
        <p:spPr>
          <a:xfrm>
            <a:off x="5722464" y="1320695"/>
            <a:ext cx="1093333" cy="300082"/>
          </a:xfrm>
          <a:prstGeom prst="rect">
            <a:avLst/>
          </a:prstGeom>
          <a:solidFill>
            <a:srgbClr val="AB70AC"/>
          </a:solidFill>
        </p:spPr>
        <p:txBody>
          <a:bodyPr wrap="square" rtlCol="0">
            <a:spAutoFit/>
          </a:bodyPr>
          <a:lstStyle/>
          <a:p>
            <a:r>
              <a:rPr lang="fr-FR">
                <a:solidFill>
                  <a:schemeClr val="bg1"/>
                </a:solidFill>
              </a:rPr>
              <a:t>A partir du :    </a:t>
            </a:r>
          </a:p>
        </p:txBody>
      </p:sp>
      <p:sp>
        <p:nvSpPr>
          <p:cNvPr id="7" name="ZoneTexte 6">
            <a:extLst>
              <a:ext uri="{FF2B5EF4-FFF2-40B4-BE49-F238E27FC236}">
                <a16:creationId xmlns:a16="http://schemas.microsoft.com/office/drawing/2014/main" id="{F40FB2D1-C6D0-7163-5626-ED68852DAA18}"/>
              </a:ext>
            </a:extLst>
          </p:cNvPr>
          <p:cNvSpPr txBox="1"/>
          <p:nvPr/>
        </p:nvSpPr>
        <p:spPr>
          <a:xfrm>
            <a:off x="299151" y="1598428"/>
            <a:ext cx="5595958" cy="1259255"/>
          </a:xfrm>
          <a:prstGeom prst="rect">
            <a:avLst/>
          </a:prstGeom>
          <a:noFill/>
        </p:spPr>
        <p:txBody>
          <a:bodyPr wrap="square" lIns="0" tIns="0" rIns="0" bIns="0" rtlCol="0">
            <a:spAutoFit/>
          </a:bodyPr>
          <a:lstStyle/>
          <a:p>
            <a:pPr marL="285750" indent="-285750" algn="just">
              <a:lnSpc>
                <a:spcPct val="150000"/>
              </a:lnSpc>
              <a:buFont typeface="Wingdings" panose="05000000000000000000" pitchFamily="2" charset="2"/>
              <a:buChar char="q"/>
            </a:pPr>
            <a:r>
              <a:rPr lang="fr-FR" sz="1400">
                <a:solidFill>
                  <a:schemeClr val="tx1">
                    <a:lumMod val="75000"/>
                    <a:lumOff val="25000"/>
                  </a:schemeClr>
                </a:solidFill>
              </a:rPr>
              <a:t>l’allocation supplémentaire d’invalidité (ASI)			</a:t>
            </a:r>
          </a:p>
          <a:p>
            <a:pPr marL="285750" indent="-285750" algn="just">
              <a:lnSpc>
                <a:spcPct val="150000"/>
              </a:lnSpc>
              <a:buFont typeface="Wingdings" panose="05000000000000000000" pitchFamily="2" charset="2"/>
              <a:buChar char="q"/>
            </a:pPr>
            <a:r>
              <a:rPr lang="fr-FR" sz="1400">
                <a:solidFill>
                  <a:schemeClr val="tx1">
                    <a:lumMod val="75000"/>
                    <a:lumOff val="25000"/>
                  </a:schemeClr>
                </a:solidFill>
              </a:rPr>
              <a:t>l’allocation adulte handicapée (AAH)	 			</a:t>
            </a:r>
            <a:endParaRPr lang="fr-FR" sz="1400" i="1">
              <a:solidFill>
                <a:schemeClr val="bg2"/>
              </a:solidFill>
            </a:endParaRPr>
          </a:p>
          <a:p>
            <a:pPr marL="285750" indent="-285750" algn="just">
              <a:lnSpc>
                <a:spcPct val="150000"/>
              </a:lnSpc>
              <a:buFont typeface="Wingdings" panose="05000000000000000000" pitchFamily="2" charset="2"/>
              <a:buChar char="q"/>
            </a:pPr>
            <a:r>
              <a:rPr lang="fr-FR" sz="1400">
                <a:solidFill>
                  <a:schemeClr val="tx1">
                    <a:lumMod val="75000"/>
                    <a:lumOff val="25000"/>
                  </a:schemeClr>
                </a:solidFill>
              </a:rPr>
              <a:t>l’allocation de solidarité spécifique (ASS) 				</a:t>
            </a:r>
            <a:endParaRPr lang="fr-FR" sz="1400" i="1">
              <a:solidFill>
                <a:schemeClr val="bg2"/>
              </a:solidFill>
            </a:endParaRPr>
          </a:p>
          <a:p>
            <a:pPr marL="285750" indent="-285750" algn="just">
              <a:lnSpc>
                <a:spcPct val="150000"/>
              </a:lnSpc>
              <a:buFont typeface="Wingdings" panose="05000000000000000000" pitchFamily="2" charset="2"/>
              <a:buChar char="q"/>
            </a:pPr>
            <a:r>
              <a:rPr lang="fr-FR" sz="1400">
                <a:solidFill>
                  <a:schemeClr val="tx1">
                    <a:lumMod val="75000"/>
                    <a:lumOff val="25000"/>
                  </a:schemeClr>
                </a:solidFill>
              </a:rPr>
              <a:t>l’allocation du contrat d’engagement jeune (CEJ) 			</a:t>
            </a:r>
            <a:endParaRPr lang="fr-FR" sz="1400" i="1">
              <a:solidFill>
                <a:schemeClr val="bg2"/>
              </a:solidFill>
            </a:endParaRPr>
          </a:p>
        </p:txBody>
      </p:sp>
      <p:sp>
        <p:nvSpPr>
          <p:cNvPr id="6" name="ZoneTexte 5">
            <a:extLst>
              <a:ext uri="{FF2B5EF4-FFF2-40B4-BE49-F238E27FC236}">
                <a16:creationId xmlns:a16="http://schemas.microsoft.com/office/drawing/2014/main" id="{B15A3459-55A7-9E45-89F5-101CE594633E}"/>
              </a:ext>
            </a:extLst>
          </p:cNvPr>
          <p:cNvSpPr txBox="1"/>
          <p:nvPr/>
        </p:nvSpPr>
        <p:spPr>
          <a:xfrm>
            <a:off x="5650845" y="1659249"/>
            <a:ext cx="1420091" cy="307777"/>
          </a:xfrm>
          <a:prstGeom prst="rect">
            <a:avLst/>
          </a:prstGeom>
          <a:noFill/>
        </p:spPr>
        <p:txBody>
          <a:bodyPr wrap="square" rtlCol="0">
            <a:spAutoFit/>
          </a:bodyPr>
          <a:lstStyle/>
          <a:p>
            <a:r>
              <a:rPr lang="fr-FR" sz="1400">
                <a:solidFill>
                  <a:schemeClr val="bg2"/>
                </a:solidFill>
              </a:rPr>
              <a:t>1er juillet 2024</a:t>
            </a:r>
          </a:p>
        </p:txBody>
      </p:sp>
      <p:sp>
        <p:nvSpPr>
          <p:cNvPr id="8" name="ZoneTexte 7">
            <a:extLst>
              <a:ext uri="{FF2B5EF4-FFF2-40B4-BE49-F238E27FC236}">
                <a16:creationId xmlns:a16="http://schemas.microsoft.com/office/drawing/2014/main" id="{E56F413D-7891-4303-605F-A8661F05FD86}"/>
              </a:ext>
            </a:extLst>
          </p:cNvPr>
          <p:cNvSpPr txBox="1"/>
          <p:nvPr/>
        </p:nvSpPr>
        <p:spPr>
          <a:xfrm>
            <a:off x="5650845" y="1965619"/>
            <a:ext cx="1420091" cy="307777"/>
          </a:xfrm>
          <a:prstGeom prst="rect">
            <a:avLst/>
          </a:prstGeom>
          <a:noFill/>
        </p:spPr>
        <p:txBody>
          <a:bodyPr wrap="square" rtlCol="0">
            <a:spAutoFit/>
          </a:bodyPr>
          <a:lstStyle/>
          <a:p>
            <a:r>
              <a:rPr lang="fr-FR" sz="1400">
                <a:solidFill>
                  <a:schemeClr val="bg2"/>
                </a:solidFill>
              </a:rPr>
              <a:t>1er juillet 2025</a:t>
            </a:r>
          </a:p>
        </p:txBody>
      </p:sp>
      <p:sp>
        <p:nvSpPr>
          <p:cNvPr id="9" name="ZoneTexte 8">
            <a:extLst>
              <a:ext uri="{FF2B5EF4-FFF2-40B4-BE49-F238E27FC236}">
                <a16:creationId xmlns:a16="http://schemas.microsoft.com/office/drawing/2014/main" id="{0D3B1C8D-74FF-A3BF-81A6-C7A0045CAF2D}"/>
              </a:ext>
            </a:extLst>
          </p:cNvPr>
          <p:cNvSpPr txBox="1"/>
          <p:nvPr/>
        </p:nvSpPr>
        <p:spPr>
          <a:xfrm>
            <a:off x="5650845" y="2271989"/>
            <a:ext cx="1420091" cy="307777"/>
          </a:xfrm>
          <a:prstGeom prst="rect">
            <a:avLst/>
          </a:prstGeom>
          <a:noFill/>
        </p:spPr>
        <p:txBody>
          <a:bodyPr wrap="square" rtlCol="0">
            <a:spAutoFit/>
          </a:bodyPr>
          <a:lstStyle/>
          <a:p>
            <a:r>
              <a:rPr lang="fr-FR" sz="1400">
                <a:solidFill>
                  <a:schemeClr val="bg2"/>
                </a:solidFill>
              </a:rPr>
              <a:t>1er juillet 2026</a:t>
            </a:r>
          </a:p>
        </p:txBody>
      </p:sp>
      <p:sp>
        <p:nvSpPr>
          <p:cNvPr id="11" name="ZoneTexte 10">
            <a:extLst>
              <a:ext uri="{FF2B5EF4-FFF2-40B4-BE49-F238E27FC236}">
                <a16:creationId xmlns:a16="http://schemas.microsoft.com/office/drawing/2014/main" id="{E10C41D4-66D1-CDFD-D4B9-0EF53255330B}"/>
              </a:ext>
            </a:extLst>
          </p:cNvPr>
          <p:cNvSpPr txBox="1"/>
          <p:nvPr/>
        </p:nvSpPr>
        <p:spPr>
          <a:xfrm>
            <a:off x="5650845" y="2578360"/>
            <a:ext cx="1420091" cy="307777"/>
          </a:xfrm>
          <a:prstGeom prst="rect">
            <a:avLst/>
          </a:prstGeom>
          <a:noFill/>
        </p:spPr>
        <p:txBody>
          <a:bodyPr wrap="square" rtlCol="0">
            <a:spAutoFit/>
          </a:bodyPr>
          <a:lstStyle/>
          <a:p>
            <a:r>
              <a:rPr lang="fr-FR" sz="1400">
                <a:solidFill>
                  <a:schemeClr val="bg2"/>
                </a:solidFill>
              </a:rPr>
              <a:t>1er juillet 2026</a:t>
            </a:r>
          </a:p>
        </p:txBody>
      </p:sp>
    </p:spTree>
    <p:extLst>
      <p:ext uri="{BB962C8B-B14F-4D97-AF65-F5344CB8AC3E}">
        <p14:creationId xmlns:p14="http://schemas.microsoft.com/office/powerpoint/2010/main" val="1327955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habits, meubles, table&#10;&#10;Description générée automatiquement">
            <a:extLst>
              <a:ext uri="{FF2B5EF4-FFF2-40B4-BE49-F238E27FC236}">
                <a16:creationId xmlns:a16="http://schemas.microsoft.com/office/drawing/2014/main" id="{94E4DA3F-8BA9-0D8D-924F-D4E4C6990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0" y="1329695"/>
            <a:ext cx="3140720" cy="2094860"/>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Grand âge et autonomie</a:t>
            </a:r>
          </a:p>
        </p:txBody>
      </p:sp>
      <p:sp>
        <p:nvSpPr>
          <p:cNvPr id="13" name="Triangle isocèle 12">
            <a:hlinkClick r:id="" action="ppaction://hlinkshowjump?jump=previousslide"/>
            <a:extLst>
              <a:ext uri="{FF2B5EF4-FFF2-40B4-BE49-F238E27FC236}">
                <a16:creationId xmlns:a16="http://schemas.microsoft.com/office/drawing/2014/main" id="{914DC7CD-712B-2190-87E8-DEF55E81068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a:hlinkClick r:id="" action="ppaction://hlinkshowjump?jump=nextslide"/>
            <a:extLst>
              <a:ext uri="{FF2B5EF4-FFF2-40B4-BE49-F238E27FC236}">
                <a16:creationId xmlns:a16="http://schemas.microsoft.com/office/drawing/2014/main" id="{A3A28C87-3AA7-FCEC-2A0C-A985FE5691D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556307C-C030-6F58-C485-F864201A95BA}"/>
              </a:ext>
            </a:extLst>
          </p:cNvPr>
          <p:cNvSpPr txBox="1"/>
          <p:nvPr/>
        </p:nvSpPr>
        <p:spPr>
          <a:xfrm>
            <a:off x="180000" y="618211"/>
            <a:ext cx="8864623" cy="400110"/>
          </a:xfrm>
          <a:prstGeom prst="rect">
            <a:avLst/>
          </a:prstGeom>
          <a:noFill/>
        </p:spPr>
        <p:txBody>
          <a:bodyPr wrap="square">
            <a:spAutoFit/>
          </a:bodyPr>
          <a:lstStyle/>
          <a:p>
            <a:r>
              <a:rPr lang="fr-FR" sz="2000" b="1">
                <a:solidFill>
                  <a:schemeClr val="bg2"/>
                </a:solidFill>
                <a:ea typeface="MS PGothic" pitchFamily="34" charset="-128"/>
              </a:rPr>
              <a:t>Transfert de financement des EHPAD à la branche autonomie </a:t>
            </a:r>
          </a:p>
        </p:txBody>
      </p:sp>
      <p:sp>
        <p:nvSpPr>
          <p:cNvPr id="18" name="ZoneTexte 17">
            <a:extLst>
              <a:ext uri="{FF2B5EF4-FFF2-40B4-BE49-F238E27FC236}">
                <a16:creationId xmlns:a16="http://schemas.microsoft.com/office/drawing/2014/main" id="{904ADC56-C939-ED41-07B8-BD9BB4932753}"/>
              </a:ext>
            </a:extLst>
          </p:cNvPr>
          <p:cNvSpPr txBox="1"/>
          <p:nvPr/>
        </p:nvSpPr>
        <p:spPr>
          <a:xfrm>
            <a:off x="3841562" y="1267811"/>
            <a:ext cx="4946649" cy="2156744"/>
          </a:xfrm>
          <a:prstGeom prst="rect">
            <a:avLst/>
          </a:prstGeom>
          <a:noFill/>
        </p:spPr>
        <p:txBody>
          <a:bodyPr wrap="square">
            <a:spAutoFit/>
          </a:bodyPr>
          <a:lstStyle/>
          <a:p>
            <a:pPr algn="just">
              <a:lnSpc>
                <a:spcPct val="107000"/>
              </a:lnSpc>
              <a:buClr>
                <a:srgbClr val="FF0000"/>
              </a:buClr>
            </a:pPr>
            <a:r>
              <a:rPr lang="fr-FR" sz="1400">
                <a:solidFill>
                  <a:schemeClr val="tx1">
                    <a:lumMod val="75000"/>
                    <a:lumOff val="25000"/>
                  </a:schemeClr>
                </a:solidFill>
              </a:rPr>
              <a:t>Actuellement, le financement des établissements d’hébergement pour les personnes âgées dépendantes (EHPAD) et les unités de soins de longue durée (USLD) repose sur un système complexe de répartition des charges et des financements en trois sections, obéissant à des règles différentes, tant en termes d’allocation de ressources que de responsabilités financières : </a:t>
            </a:r>
            <a:r>
              <a:rPr lang="fr-FR" sz="1400" b="1">
                <a:solidFill>
                  <a:schemeClr val="tx1">
                    <a:lumMod val="75000"/>
                    <a:lumOff val="25000"/>
                  </a:schemeClr>
                </a:solidFill>
              </a:rPr>
              <a:t>agence régionale de santé (ARS) pour les soins ; conseil départemental pour la perte d’autonomie ; aide sociale ou résidents et leurs familles pour l’hébergement. </a:t>
            </a:r>
          </a:p>
        </p:txBody>
      </p:sp>
      <p:sp>
        <p:nvSpPr>
          <p:cNvPr id="6" name="ZoneTexte 5">
            <a:extLst>
              <a:ext uri="{FF2B5EF4-FFF2-40B4-BE49-F238E27FC236}">
                <a16:creationId xmlns:a16="http://schemas.microsoft.com/office/drawing/2014/main" id="{254DCE25-3116-4F8B-40B2-2A938733C18D}"/>
              </a:ext>
            </a:extLst>
          </p:cNvPr>
          <p:cNvSpPr txBox="1"/>
          <p:nvPr/>
        </p:nvSpPr>
        <p:spPr>
          <a:xfrm>
            <a:off x="413656" y="3496590"/>
            <a:ext cx="8316687" cy="1004186"/>
          </a:xfrm>
          <a:prstGeom prst="rect">
            <a:avLst/>
          </a:prstGeom>
          <a:noFill/>
        </p:spPr>
        <p:txBody>
          <a:bodyPr wrap="square">
            <a:spAutoFit/>
          </a:bodyPr>
          <a:lstStyle/>
          <a:p>
            <a:pPr algn="just">
              <a:lnSpc>
                <a:spcPct val="107000"/>
              </a:lnSpc>
              <a:buClr>
                <a:srgbClr val="FF0000"/>
              </a:buClr>
            </a:pPr>
            <a:r>
              <a:rPr lang="fr-FR" sz="1400">
                <a:solidFill>
                  <a:schemeClr val="tx1">
                    <a:lumMod val="75000"/>
                    <a:lumOff val="25000"/>
                  </a:schemeClr>
                </a:solidFill>
              </a:rPr>
              <a:t>La mesure vise à proposer à partir de 2025, aux conseils départementaux volontaires, de </a:t>
            </a:r>
            <a:r>
              <a:rPr lang="fr-FR" sz="1400" b="1">
                <a:solidFill>
                  <a:schemeClr val="tx1">
                    <a:lumMod val="75000"/>
                    <a:lumOff val="25000"/>
                  </a:schemeClr>
                </a:solidFill>
              </a:rPr>
              <a:t>rapprocher les dépenses liées à la prise en charge de la dépendance de celles afférentes aux soins en les regroupant dans une section unique relevant d’un financement exclusif par la branche autonomie</a:t>
            </a:r>
            <a:r>
              <a:rPr lang="fr-FR" sz="1400">
                <a:solidFill>
                  <a:schemeClr val="tx1">
                    <a:lumMod val="75000"/>
                    <a:lumOff val="25000"/>
                  </a:schemeClr>
                </a:solidFill>
              </a:rPr>
              <a:t>. Cette nouvelle tarification permettra aussi de financer des actions de prévention en EHPAD. </a:t>
            </a:r>
          </a:p>
        </p:txBody>
      </p:sp>
    </p:spTree>
    <p:extLst>
      <p:ext uri="{BB962C8B-B14F-4D97-AF65-F5344CB8AC3E}">
        <p14:creationId xmlns:p14="http://schemas.microsoft.com/office/powerpoint/2010/main" val="23532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Handicap</a:t>
            </a:r>
          </a:p>
        </p:txBody>
      </p:sp>
      <p:sp>
        <p:nvSpPr>
          <p:cNvPr id="13" name="Triangle isocèle 12">
            <a:hlinkClick r:id="" action="ppaction://hlinkshowjump?jump=previousslide"/>
            <a:extLst>
              <a:ext uri="{FF2B5EF4-FFF2-40B4-BE49-F238E27FC236}">
                <a16:creationId xmlns:a16="http://schemas.microsoft.com/office/drawing/2014/main" id="{914DC7CD-712B-2190-87E8-DEF55E81068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a:hlinkClick r:id="" action="ppaction://hlinkshowjump?jump=nextslide"/>
            <a:extLst>
              <a:ext uri="{FF2B5EF4-FFF2-40B4-BE49-F238E27FC236}">
                <a16:creationId xmlns:a16="http://schemas.microsoft.com/office/drawing/2014/main" id="{A3A28C87-3AA7-FCEC-2A0C-A985FE5691D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texte 2">
            <a:extLst>
              <a:ext uri="{FF2B5EF4-FFF2-40B4-BE49-F238E27FC236}">
                <a16:creationId xmlns:a16="http://schemas.microsoft.com/office/drawing/2014/main" id="{24BB3AC0-26F2-13F7-91BF-DE0FBAFFDDC9}"/>
              </a:ext>
            </a:extLst>
          </p:cNvPr>
          <p:cNvSpPr txBox="1">
            <a:spLocks/>
          </p:cNvSpPr>
          <p:nvPr/>
        </p:nvSpPr>
        <p:spPr bwMode="auto">
          <a:xfrm>
            <a:off x="126976" y="622377"/>
            <a:ext cx="6965024" cy="56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Accompagnement des situations de handicap pour les enfants de moins de 6 ans</a:t>
            </a:r>
          </a:p>
        </p:txBody>
      </p:sp>
      <p:sp>
        <p:nvSpPr>
          <p:cNvPr id="7" name="ZoneTexte 6">
            <a:extLst>
              <a:ext uri="{FF2B5EF4-FFF2-40B4-BE49-F238E27FC236}">
                <a16:creationId xmlns:a16="http://schemas.microsoft.com/office/drawing/2014/main" id="{27727C9F-721B-4F96-9F2F-FE050EAEA690}"/>
              </a:ext>
            </a:extLst>
          </p:cNvPr>
          <p:cNvSpPr txBox="1"/>
          <p:nvPr/>
        </p:nvSpPr>
        <p:spPr>
          <a:xfrm>
            <a:off x="126978" y="2251455"/>
            <a:ext cx="8295736" cy="2600712"/>
          </a:xfrm>
          <a:prstGeom prst="rect">
            <a:avLst/>
          </a:prstGeom>
          <a:noFill/>
        </p:spPr>
        <p:txBody>
          <a:bodyPr wrap="square">
            <a:spAutoFit/>
          </a:bodyPr>
          <a:lstStyle/>
          <a:p>
            <a:pPr algn="just"/>
            <a:r>
              <a:rPr lang="fr-FR" sz="1300" u="sng" dirty="0">
                <a:solidFill>
                  <a:schemeClr val="tx1">
                    <a:lumMod val="75000"/>
                    <a:lumOff val="25000"/>
                  </a:schemeClr>
                </a:solidFill>
              </a:rPr>
              <a:t>Propositions </a:t>
            </a:r>
            <a:r>
              <a:rPr lang="fr-FR" sz="1300" dirty="0">
                <a:solidFill>
                  <a:schemeClr val="tx1">
                    <a:lumMod val="75000"/>
                    <a:lumOff val="25000"/>
                  </a:schemeClr>
                </a:solidFill>
              </a:rPr>
              <a:t>:</a:t>
            </a:r>
          </a:p>
          <a:p>
            <a:pPr marL="285750" indent="-285750" algn="just">
              <a:buFont typeface="Wingdings" panose="05000000000000000000" pitchFamily="2" charset="2"/>
              <a:buChar char="à"/>
            </a:pPr>
            <a:r>
              <a:rPr lang="fr-FR" sz="1300" dirty="0">
                <a:solidFill>
                  <a:schemeClr val="tx1">
                    <a:lumMod val="75000"/>
                    <a:lumOff val="25000"/>
                  </a:schemeClr>
                </a:solidFill>
              </a:rPr>
              <a:t>coordonner les ressources des structures concernées :  centres d'action médico- sociale précoce (CAMSP) et les plateformes de coordination et d’orientation (PCO) </a:t>
            </a:r>
          </a:p>
          <a:p>
            <a:pPr marL="285750" indent="-285750" algn="just">
              <a:buFont typeface="Wingdings" panose="05000000000000000000" pitchFamily="2" charset="2"/>
              <a:buChar char="à"/>
            </a:pPr>
            <a:r>
              <a:rPr lang="fr-FR" sz="1300" dirty="0">
                <a:solidFill>
                  <a:schemeClr val="tx1">
                    <a:lumMod val="75000"/>
                    <a:lumOff val="25000"/>
                  </a:schemeClr>
                </a:solidFill>
              </a:rPr>
              <a:t>recourir aux professionnels de santé conventionnés, non conventionnés (ergothérapeutes et psychomotriciens) et aux psychologues. </a:t>
            </a:r>
          </a:p>
          <a:p>
            <a:pPr algn="just"/>
            <a:endParaRPr lang="fr-FR" sz="700" b="1" dirty="0">
              <a:solidFill>
                <a:schemeClr val="tx1">
                  <a:lumMod val="75000"/>
                  <a:lumOff val="25000"/>
                </a:schemeClr>
              </a:solidFill>
            </a:endParaRPr>
          </a:p>
          <a:p>
            <a:pPr algn="just"/>
            <a:r>
              <a:rPr lang="fr-FR" sz="1300" b="1" dirty="0">
                <a:solidFill>
                  <a:schemeClr val="tx1">
                    <a:lumMod val="75000"/>
                    <a:lumOff val="25000"/>
                  </a:schemeClr>
                </a:solidFill>
              </a:rPr>
              <a:t>La rémunération de tout ou partie des prestations liées à ce parcours sera financée sous la forme d’un forfait, selon des modalités qui seront définies par voie règlementaire. La prise en charge des frais sera assurée par l’Assurance maladie et les complémentaires santé dans le cadre des contrats responsables.</a:t>
            </a:r>
          </a:p>
          <a:p>
            <a:pPr algn="just"/>
            <a:endParaRPr lang="fr-FR" sz="700" i="0" u="none" strike="noStrike" baseline="0" dirty="0">
              <a:solidFill>
                <a:schemeClr val="tx1">
                  <a:lumMod val="75000"/>
                  <a:lumOff val="25000"/>
                </a:schemeClr>
              </a:solidFill>
            </a:endParaRPr>
          </a:p>
          <a:p>
            <a:pPr algn="just"/>
            <a:r>
              <a:rPr lang="fr-FR" sz="1300" dirty="0">
                <a:solidFill>
                  <a:schemeClr val="tx1">
                    <a:lumMod val="75000"/>
                    <a:lumOff val="25000"/>
                  </a:schemeClr>
                </a:solidFill>
              </a:rPr>
              <a:t>Les TND, dont l’autisme, concernent 5% de la population. Aujourd’hui, les enfants sont en moyenne diagnostiqués à l’âge de 7 ans. Or, le repérage précoce des symptômes constitue un enjeu important : un diagnostic en bas-âge permet de réduire les manifestations du handicap et de faciliter la scolarité.</a:t>
            </a:r>
          </a:p>
        </p:txBody>
      </p:sp>
      <p:sp>
        <p:nvSpPr>
          <p:cNvPr id="9" name="ZoneTexte 8">
            <a:extLst>
              <a:ext uri="{FF2B5EF4-FFF2-40B4-BE49-F238E27FC236}">
                <a16:creationId xmlns:a16="http://schemas.microsoft.com/office/drawing/2014/main" id="{4D7A853C-FF0E-AA39-13D7-3F2C14F84F52}"/>
              </a:ext>
            </a:extLst>
          </p:cNvPr>
          <p:cNvSpPr txBox="1"/>
          <p:nvPr/>
        </p:nvSpPr>
        <p:spPr>
          <a:xfrm>
            <a:off x="126976" y="1336513"/>
            <a:ext cx="6885824" cy="892552"/>
          </a:xfrm>
          <a:prstGeom prst="rect">
            <a:avLst/>
          </a:prstGeom>
          <a:noFill/>
        </p:spPr>
        <p:txBody>
          <a:bodyPr wrap="square">
            <a:spAutoFit/>
          </a:bodyPr>
          <a:lstStyle/>
          <a:p>
            <a:pPr algn="just"/>
            <a:r>
              <a:rPr lang="fr-FR" sz="1300">
                <a:solidFill>
                  <a:schemeClr val="tx1">
                    <a:lumMod val="75000"/>
                    <a:lumOff val="25000"/>
                  </a:schemeClr>
                </a:solidFill>
              </a:rPr>
              <a:t>Le Président de la République avait annoncé lors de la Conférence Nationale du Handicap le 26 avril dernier, </a:t>
            </a:r>
            <a:r>
              <a:rPr lang="fr-FR" sz="1300" b="1">
                <a:solidFill>
                  <a:schemeClr val="tx1">
                    <a:lumMod val="75000"/>
                    <a:lumOff val="25000"/>
                  </a:schemeClr>
                </a:solidFill>
              </a:rPr>
              <a:t>la mise en place d’un service de repérage, de diagnostic et d’intervention précoce pour tous les enfants jusqu’à 6 ans présentant un handicap, et en particulier un trouble du neuro-développement (TND).</a:t>
            </a:r>
          </a:p>
        </p:txBody>
      </p:sp>
      <p:pic>
        <p:nvPicPr>
          <p:cNvPr id="6" name="Image 5" descr="Une image contenant personne, Visage humain, habits, jeune enfant&#10;&#10;Description générée automatiquement">
            <a:extLst>
              <a:ext uri="{FF2B5EF4-FFF2-40B4-BE49-F238E27FC236}">
                <a16:creationId xmlns:a16="http://schemas.microsoft.com/office/drawing/2014/main" id="{6B19F911-BF9E-8715-2E36-6848EAA5965B}"/>
              </a:ext>
            </a:extLst>
          </p:cNvPr>
          <p:cNvPicPr>
            <a:picLocks noChangeAspect="1"/>
          </p:cNvPicPr>
          <p:nvPr/>
        </p:nvPicPr>
        <p:blipFill rotWithShape="1">
          <a:blip r:embed="rId3">
            <a:extLst>
              <a:ext uri="{28A0092B-C50C-407E-A947-70E740481C1C}">
                <a14:useLocalDpi xmlns:a14="http://schemas.microsoft.com/office/drawing/2010/main" val="0"/>
              </a:ext>
            </a:extLst>
          </a:blip>
          <a:srcRect l="12801" r="10254"/>
          <a:stretch/>
        </p:blipFill>
        <p:spPr>
          <a:xfrm>
            <a:off x="7182223" y="897474"/>
            <a:ext cx="1689046" cy="1465018"/>
          </a:xfrm>
          <a:prstGeom prst="rect">
            <a:avLst/>
          </a:prstGeom>
        </p:spPr>
      </p:pic>
      <p:grpSp>
        <p:nvGrpSpPr>
          <p:cNvPr id="11" name="Groupe 10">
            <a:extLst>
              <a:ext uri="{FF2B5EF4-FFF2-40B4-BE49-F238E27FC236}">
                <a16:creationId xmlns:a16="http://schemas.microsoft.com/office/drawing/2014/main" id="{8755DAC9-4022-AD2E-BD1B-F710D0589069}"/>
              </a:ext>
            </a:extLst>
          </p:cNvPr>
          <p:cNvGrpSpPr/>
          <p:nvPr/>
        </p:nvGrpSpPr>
        <p:grpSpPr>
          <a:xfrm>
            <a:off x="7730126" y="140979"/>
            <a:ext cx="527964" cy="188147"/>
            <a:chOff x="7737383" y="140975"/>
            <a:chExt cx="527964" cy="188147"/>
          </a:xfrm>
        </p:grpSpPr>
        <p:sp>
          <p:nvSpPr>
            <p:cNvPr id="12" name="Ellipse 11">
              <a:extLst>
                <a:ext uri="{FF2B5EF4-FFF2-40B4-BE49-F238E27FC236}">
                  <a16:creationId xmlns:a16="http://schemas.microsoft.com/office/drawing/2014/main" id="{34B890E1-C864-3A85-5EB4-F3CC13DCDFBF}"/>
                </a:ext>
              </a:extLst>
            </p:cNvPr>
            <p:cNvSpPr/>
            <p:nvPr/>
          </p:nvSpPr>
          <p:spPr>
            <a:xfrm>
              <a:off x="8077200" y="14097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B14C041-A980-B4AB-D3FA-D60D20931D74}"/>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45506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Handicap</a:t>
            </a:r>
          </a:p>
        </p:txBody>
      </p:sp>
      <p:sp>
        <p:nvSpPr>
          <p:cNvPr id="13" name="Triangle isocèle 12">
            <a:hlinkClick r:id="" action="ppaction://hlinkshowjump?jump=previousslide"/>
            <a:extLst>
              <a:ext uri="{FF2B5EF4-FFF2-40B4-BE49-F238E27FC236}">
                <a16:creationId xmlns:a16="http://schemas.microsoft.com/office/drawing/2014/main" id="{914DC7CD-712B-2190-87E8-DEF55E81068F}"/>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a:hlinkClick r:id="" action="ppaction://hlinkshowjump?jump=nextslide"/>
            <a:extLst>
              <a:ext uri="{FF2B5EF4-FFF2-40B4-BE49-F238E27FC236}">
                <a16:creationId xmlns:a16="http://schemas.microsoft.com/office/drawing/2014/main" id="{A3A28C87-3AA7-FCEC-2A0C-A985FE5691D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texte 2">
            <a:extLst>
              <a:ext uri="{FF2B5EF4-FFF2-40B4-BE49-F238E27FC236}">
                <a16:creationId xmlns:a16="http://schemas.microsoft.com/office/drawing/2014/main" id="{24BB3AC0-26F2-13F7-91BF-DE0FBAFFDDC9}"/>
              </a:ext>
            </a:extLst>
          </p:cNvPr>
          <p:cNvSpPr txBox="1">
            <a:spLocks/>
          </p:cNvSpPr>
          <p:nvPr/>
        </p:nvSpPr>
        <p:spPr bwMode="auto">
          <a:xfrm>
            <a:off x="126976" y="751335"/>
            <a:ext cx="6965024"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100% Santé sur les fauteuils roulants</a:t>
            </a:r>
          </a:p>
        </p:txBody>
      </p:sp>
      <p:sp>
        <p:nvSpPr>
          <p:cNvPr id="9" name="ZoneTexte 8">
            <a:extLst>
              <a:ext uri="{FF2B5EF4-FFF2-40B4-BE49-F238E27FC236}">
                <a16:creationId xmlns:a16="http://schemas.microsoft.com/office/drawing/2014/main" id="{4D7A853C-FF0E-AA39-13D7-3F2C14F84F52}"/>
              </a:ext>
            </a:extLst>
          </p:cNvPr>
          <p:cNvSpPr txBox="1"/>
          <p:nvPr/>
        </p:nvSpPr>
        <p:spPr>
          <a:xfrm>
            <a:off x="2035255" y="1465643"/>
            <a:ext cx="6523980" cy="523220"/>
          </a:xfrm>
          <a:prstGeom prst="rect">
            <a:avLst/>
          </a:prstGeom>
          <a:noFill/>
        </p:spPr>
        <p:txBody>
          <a:bodyPr wrap="square">
            <a:spAutoFit/>
          </a:bodyPr>
          <a:lstStyle/>
          <a:p>
            <a:pPr algn="just"/>
            <a:r>
              <a:rPr lang="fr-FR" sz="1400">
                <a:solidFill>
                  <a:schemeClr val="tx1">
                    <a:lumMod val="75000"/>
                    <a:lumOff val="25000"/>
                  </a:schemeClr>
                </a:solidFill>
              </a:rPr>
              <a:t>L’article 38 bis prévoit d’étendre la prise en charge renforcée pour des catégories de fauteuils roulants inscrits à la liste des produits et prestations, dans le courant 2024.</a:t>
            </a:r>
          </a:p>
        </p:txBody>
      </p:sp>
      <p:sp>
        <p:nvSpPr>
          <p:cNvPr id="6" name="ZoneTexte 5">
            <a:extLst>
              <a:ext uri="{FF2B5EF4-FFF2-40B4-BE49-F238E27FC236}">
                <a16:creationId xmlns:a16="http://schemas.microsoft.com/office/drawing/2014/main" id="{6CFD371C-2577-3B12-FC6D-6FDE72D129D3}"/>
              </a:ext>
            </a:extLst>
          </p:cNvPr>
          <p:cNvSpPr txBox="1"/>
          <p:nvPr/>
        </p:nvSpPr>
        <p:spPr>
          <a:xfrm>
            <a:off x="2018861" y="2222138"/>
            <a:ext cx="6404366" cy="1815882"/>
          </a:xfrm>
          <a:prstGeom prst="rect">
            <a:avLst/>
          </a:prstGeom>
          <a:noFill/>
        </p:spPr>
        <p:txBody>
          <a:bodyPr wrap="square">
            <a:spAutoFit/>
          </a:bodyPr>
          <a:lstStyle/>
          <a:p>
            <a:pPr algn="just" defTabSz="457189">
              <a:defRPr/>
            </a:pPr>
            <a:r>
              <a:rPr lang="fr-FR" sz="1400" dirty="0">
                <a:solidFill>
                  <a:schemeClr val="tx1">
                    <a:lumMod val="75000"/>
                    <a:lumOff val="25000"/>
                  </a:schemeClr>
                </a:solidFill>
              </a:rPr>
              <a:t>Cette mesure issue d’un projet engagé en mars 2021 suite aux recommandations du rapport </a:t>
            </a:r>
            <a:r>
              <a:rPr lang="fr-FR" sz="1400" dirty="0" err="1">
                <a:solidFill>
                  <a:schemeClr val="tx1">
                    <a:lumMod val="75000"/>
                    <a:lumOff val="25000"/>
                  </a:schemeClr>
                </a:solidFill>
              </a:rPr>
              <a:t>Denormandie</a:t>
            </a:r>
            <a:r>
              <a:rPr lang="fr-FR" sz="1400" dirty="0">
                <a:solidFill>
                  <a:schemeClr val="tx1">
                    <a:lumMod val="75000"/>
                    <a:lumOff val="25000"/>
                  </a:schemeClr>
                </a:solidFill>
              </a:rPr>
              <a:t>/Chevalier avait été annoncée par le Président de la République le 26 avril 2023 lors de la 6ème conférence nationale du handicap.</a:t>
            </a:r>
          </a:p>
          <a:p>
            <a:pPr algn="just" defTabSz="457189">
              <a:defRPr/>
            </a:pPr>
            <a:endParaRPr lang="fr-FR" sz="1400" dirty="0">
              <a:solidFill>
                <a:schemeClr val="tx1">
                  <a:lumMod val="75000"/>
                  <a:lumOff val="25000"/>
                </a:schemeClr>
              </a:solidFill>
            </a:endParaRPr>
          </a:p>
          <a:p>
            <a:pPr algn="just" defTabSz="457189">
              <a:defRPr/>
            </a:pPr>
            <a:r>
              <a:rPr lang="fr-FR" sz="1400" u="sng" dirty="0">
                <a:solidFill>
                  <a:schemeClr val="tx1">
                    <a:lumMod val="75000"/>
                    <a:lumOff val="25000"/>
                  </a:schemeClr>
                </a:solidFill>
              </a:rPr>
              <a:t>Objectifs</a:t>
            </a:r>
            <a:r>
              <a:rPr lang="fr-FR" sz="1400" dirty="0">
                <a:solidFill>
                  <a:schemeClr val="tx1">
                    <a:lumMod val="75000"/>
                    <a:lumOff val="25000"/>
                  </a:schemeClr>
                </a:solidFill>
              </a:rPr>
              <a:t> : améliorer l’usage et l’accès aux aides techniques pour les personnes en perte d’autonomie ou en situation de handicap, diminuer le reste à charge pour l’usager, instaurer des prix limites de vente, privilégier la location longue durée à l’achat…</a:t>
            </a:r>
          </a:p>
        </p:txBody>
      </p:sp>
      <p:pic>
        <p:nvPicPr>
          <p:cNvPr id="7" name="Image 6" descr="Une image contenant personne, habits, plein air, homme&#10;&#10;Description générée automatiquement">
            <a:extLst>
              <a:ext uri="{FF2B5EF4-FFF2-40B4-BE49-F238E27FC236}">
                <a16:creationId xmlns:a16="http://schemas.microsoft.com/office/drawing/2014/main" id="{6440E57C-9462-F100-0E6A-22EA2709D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45" y="1540980"/>
            <a:ext cx="1649716" cy="2473337"/>
          </a:xfrm>
          <a:prstGeom prst="rect">
            <a:avLst/>
          </a:prstGeom>
        </p:spPr>
      </p:pic>
      <p:grpSp>
        <p:nvGrpSpPr>
          <p:cNvPr id="8" name="Groupe 7">
            <a:extLst>
              <a:ext uri="{FF2B5EF4-FFF2-40B4-BE49-F238E27FC236}">
                <a16:creationId xmlns:a16="http://schemas.microsoft.com/office/drawing/2014/main" id="{C291534F-F809-DFC9-4F4C-60EAF6978B5C}"/>
              </a:ext>
            </a:extLst>
          </p:cNvPr>
          <p:cNvGrpSpPr/>
          <p:nvPr/>
        </p:nvGrpSpPr>
        <p:grpSpPr>
          <a:xfrm>
            <a:off x="7737383" y="140975"/>
            <a:ext cx="506538" cy="188147"/>
            <a:chOff x="7737383" y="140975"/>
            <a:chExt cx="506538" cy="188147"/>
          </a:xfrm>
        </p:grpSpPr>
        <p:sp>
          <p:nvSpPr>
            <p:cNvPr id="10" name="Ellipse 9">
              <a:extLst>
                <a:ext uri="{FF2B5EF4-FFF2-40B4-BE49-F238E27FC236}">
                  <a16:creationId xmlns:a16="http://schemas.microsoft.com/office/drawing/2014/main" id="{9BD2C210-333E-4AF9-5DD0-92843B173AC4}"/>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633A5ECF-9E8C-EC92-D52E-54E41D048B5F}"/>
                </a:ext>
              </a:extLst>
            </p:cNvPr>
            <p:cNvSpPr/>
            <p:nvPr/>
          </p:nvSpPr>
          <p:spPr>
            <a:xfrm>
              <a:off x="8055774"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68874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5F9F08-F661-055D-A904-CE30681268B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20400657">
            <a:off x="3012686" y="1100601"/>
            <a:ext cx="3001277" cy="2375570"/>
          </a:xfrm>
          <a:prstGeom prst="rect">
            <a:avLst/>
          </a:prstGeom>
        </p:spPr>
      </p:pic>
      <p:sp>
        <p:nvSpPr>
          <p:cNvPr id="3" name="Titre 2">
            <a:extLst>
              <a:ext uri="{FF2B5EF4-FFF2-40B4-BE49-F238E27FC236}">
                <a16:creationId xmlns:a16="http://schemas.microsoft.com/office/drawing/2014/main" id="{961A1694-F8C8-FD16-9174-C0D6F1999B51}"/>
              </a:ext>
            </a:extLst>
          </p:cNvPr>
          <p:cNvSpPr>
            <a:spLocks noGrp="1"/>
          </p:cNvSpPr>
          <p:nvPr>
            <p:ph type="title"/>
          </p:nvPr>
        </p:nvSpPr>
        <p:spPr>
          <a:xfrm>
            <a:off x="2881389" y="3319715"/>
            <a:ext cx="3381222" cy="369332"/>
          </a:xfrm>
        </p:spPr>
        <p:txBody>
          <a:bodyPr/>
          <a:lstStyle/>
          <a:p>
            <a:pPr algn="ctr"/>
            <a:r>
              <a:rPr lang="fr-FR"/>
              <a:t>En savoir plus</a:t>
            </a:r>
          </a:p>
        </p:txBody>
      </p:sp>
      <p:pic>
        <p:nvPicPr>
          <p:cNvPr id="8" name="Image 7">
            <a:extLst>
              <a:ext uri="{FF2B5EF4-FFF2-40B4-BE49-F238E27FC236}">
                <a16:creationId xmlns:a16="http://schemas.microsoft.com/office/drawing/2014/main" id="{47A07D22-895D-2CF4-3084-746A7AFB7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841" y="659176"/>
            <a:ext cx="1800318" cy="1800318"/>
          </a:xfrm>
          <a:prstGeom prst="rect">
            <a:avLst/>
          </a:prstGeom>
        </p:spPr>
      </p:pic>
      <p:cxnSp>
        <p:nvCxnSpPr>
          <p:cNvPr id="7" name="Connecteur droit 6">
            <a:extLst>
              <a:ext uri="{FF2B5EF4-FFF2-40B4-BE49-F238E27FC236}">
                <a16:creationId xmlns:a16="http://schemas.microsoft.com/office/drawing/2014/main" id="{9B5815D2-BA6F-CCB7-AE1C-F3CC8863E2D8}"/>
              </a:ext>
            </a:extLst>
          </p:cNvPr>
          <p:cNvCxnSpPr>
            <a:cxnSpLocks/>
          </p:cNvCxnSpPr>
          <p:nvPr/>
        </p:nvCxnSpPr>
        <p:spPr>
          <a:xfrm>
            <a:off x="3879273" y="3917596"/>
            <a:ext cx="1385455"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riangle isocèle 12">
            <a:hlinkClick r:id="" action="ppaction://hlinkshowjump?jump=previousslide"/>
            <a:extLst>
              <a:ext uri="{FF2B5EF4-FFF2-40B4-BE49-F238E27FC236}">
                <a16:creationId xmlns:a16="http://schemas.microsoft.com/office/drawing/2014/main" id="{D8835F38-65BD-C987-209B-97DE32D77D02}"/>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isocèle 13">
            <a:hlinkClick r:id="" action="ppaction://hlinkshowjump?jump=nextslide"/>
            <a:extLst>
              <a:ext uri="{FF2B5EF4-FFF2-40B4-BE49-F238E27FC236}">
                <a16:creationId xmlns:a16="http://schemas.microsoft.com/office/drawing/2014/main" id="{475BACB1-97AC-35C5-2E8A-CE97B17BD13B}"/>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788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44624-AEF2-301E-80F1-F3DE3F36BFDF}"/>
              </a:ext>
            </a:extLst>
          </p:cNvPr>
          <p:cNvSpPr>
            <a:spLocks noGrp="1"/>
          </p:cNvSpPr>
          <p:nvPr>
            <p:ph type="title"/>
          </p:nvPr>
        </p:nvSpPr>
        <p:spPr/>
        <p:txBody>
          <a:bodyPr/>
          <a:lstStyle/>
          <a:p>
            <a:r>
              <a:rPr lang="fr-FR"/>
              <a:t>Retour sur les mesures de la LFSS 2023</a:t>
            </a:r>
          </a:p>
        </p:txBody>
      </p:sp>
      <p:sp>
        <p:nvSpPr>
          <p:cNvPr id="3" name="Espace réservé du texte 2">
            <a:extLst>
              <a:ext uri="{FF2B5EF4-FFF2-40B4-BE49-F238E27FC236}">
                <a16:creationId xmlns:a16="http://schemas.microsoft.com/office/drawing/2014/main" id="{0EA0C9CC-C949-E7FF-2A27-1C541F64316B}"/>
              </a:ext>
            </a:extLst>
          </p:cNvPr>
          <p:cNvSpPr>
            <a:spLocks noGrp="1"/>
          </p:cNvSpPr>
          <p:nvPr>
            <p:ph type="body" sz="quarter" idx="10"/>
          </p:nvPr>
        </p:nvSpPr>
        <p:spPr/>
        <p:txBody>
          <a:bodyPr/>
          <a:lstStyle/>
          <a:p>
            <a:r>
              <a:rPr lang="fr-FR"/>
              <a:t>Les mesures mises en place </a:t>
            </a:r>
            <a:r>
              <a:rPr lang="fr-FR" sz="1200"/>
              <a:t>(1/2)</a:t>
            </a:r>
            <a:endParaRPr lang="fr-FR"/>
          </a:p>
        </p:txBody>
      </p:sp>
      <p:sp>
        <p:nvSpPr>
          <p:cNvPr id="11" name="Rectangle 10">
            <a:extLst>
              <a:ext uri="{FF2B5EF4-FFF2-40B4-BE49-F238E27FC236}">
                <a16:creationId xmlns:a16="http://schemas.microsoft.com/office/drawing/2014/main" id="{C79F0F9A-6BA6-19C4-C686-017E4708C14A}"/>
              </a:ext>
            </a:extLst>
          </p:cNvPr>
          <p:cNvSpPr/>
          <p:nvPr/>
        </p:nvSpPr>
        <p:spPr>
          <a:xfrm>
            <a:off x="288000" y="975306"/>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Stratégie nationale de santé sexuelle</a:t>
            </a:r>
          </a:p>
        </p:txBody>
      </p:sp>
      <p:sp>
        <p:nvSpPr>
          <p:cNvPr id="16" name="Rectangle 15">
            <a:extLst>
              <a:ext uri="{FF2B5EF4-FFF2-40B4-BE49-F238E27FC236}">
                <a16:creationId xmlns:a16="http://schemas.microsoft.com/office/drawing/2014/main" id="{544A8B5A-92B4-8582-B411-043645DD0C7B}"/>
              </a:ext>
            </a:extLst>
          </p:cNvPr>
          <p:cNvSpPr/>
          <p:nvPr/>
        </p:nvSpPr>
        <p:spPr>
          <a:xfrm>
            <a:off x="288000" y="2010444"/>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Vaccination</a:t>
            </a:r>
          </a:p>
        </p:txBody>
      </p:sp>
      <p:sp>
        <p:nvSpPr>
          <p:cNvPr id="17" name="ZoneTexte 16">
            <a:extLst>
              <a:ext uri="{FF2B5EF4-FFF2-40B4-BE49-F238E27FC236}">
                <a16:creationId xmlns:a16="http://schemas.microsoft.com/office/drawing/2014/main" id="{B509C2F4-3CCD-85C3-67D3-18A3D7BD26EF}"/>
              </a:ext>
            </a:extLst>
          </p:cNvPr>
          <p:cNvSpPr txBox="1"/>
          <p:nvPr/>
        </p:nvSpPr>
        <p:spPr>
          <a:xfrm>
            <a:off x="444895" y="1409935"/>
            <a:ext cx="8421689" cy="430887"/>
          </a:xfrm>
          <a:prstGeom prst="rect">
            <a:avLst/>
          </a:prstGeom>
          <a:noFill/>
        </p:spPr>
        <p:txBody>
          <a:bodyPr wrap="square" lIns="0" tIns="0" rIns="0" bIns="0" rtlCol="0">
            <a:spAutoFit/>
          </a:bodyPr>
          <a:lstStyle/>
          <a:p>
            <a:pPr algn="just">
              <a:spcAft>
                <a:spcPts val="600"/>
              </a:spcAft>
            </a:pPr>
            <a:r>
              <a:rPr lang="fr-FR" sz="1400" dirty="0">
                <a:solidFill>
                  <a:schemeClr val="tx1">
                    <a:lumMod val="75000"/>
                    <a:lumOff val="25000"/>
                  </a:schemeClr>
                </a:solidFill>
              </a:rPr>
              <a:t>Prise en charge à 100% et sans prescription par l’Assurance maladie obligatoire des frais d’acquisition, directement en pharmacie, de médicaments ayant pour but la contraception d’urgence pour toutes les femmes</a:t>
            </a:r>
          </a:p>
        </p:txBody>
      </p:sp>
      <p:sp>
        <p:nvSpPr>
          <p:cNvPr id="18" name="ZoneTexte 17">
            <a:extLst>
              <a:ext uri="{FF2B5EF4-FFF2-40B4-BE49-F238E27FC236}">
                <a16:creationId xmlns:a16="http://schemas.microsoft.com/office/drawing/2014/main" id="{4DECA301-6EC7-0331-D8FA-0BCC8BA910DB}"/>
              </a:ext>
            </a:extLst>
          </p:cNvPr>
          <p:cNvSpPr txBox="1"/>
          <p:nvPr/>
        </p:nvSpPr>
        <p:spPr>
          <a:xfrm>
            <a:off x="411478" y="2549398"/>
            <a:ext cx="8421689" cy="430887"/>
          </a:xfrm>
          <a:prstGeom prst="rect">
            <a:avLst/>
          </a:prstGeom>
          <a:noFill/>
        </p:spPr>
        <p:txBody>
          <a:bodyPr wrap="square" lIns="0" tIns="0" rIns="0" bIns="0" rtlCol="0">
            <a:spAutoFit/>
          </a:bodyPr>
          <a:lstStyle/>
          <a:p>
            <a:pPr algn="just">
              <a:spcAft>
                <a:spcPts val="600"/>
              </a:spcAft>
            </a:pPr>
            <a:r>
              <a:rPr lang="fr-FR" sz="1400">
                <a:solidFill>
                  <a:schemeClr val="tx1">
                    <a:lumMod val="75000"/>
                    <a:lumOff val="25000"/>
                  </a:schemeClr>
                </a:solidFill>
              </a:rPr>
              <a:t>Elargissement du nombre de professionnels de santé à prescrire et à administrer certains vaccins : pharmaciens, infirmiers et sages-femmes.</a:t>
            </a:r>
          </a:p>
        </p:txBody>
      </p:sp>
      <p:sp>
        <p:nvSpPr>
          <p:cNvPr id="4" name="Triangle isocèle 3">
            <a:hlinkClick r:id="" action="ppaction://hlinkshowjump?jump=previousslide"/>
            <a:extLst>
              <a:ext uri="{FF2B5EF4-FFF2-40B4-BE49-F238E27FC236}">
                <a16:creationId xmlns:a16="http://schemas.microsoft.com/office/drawing/2014/main" id="{97EB674B-23D5-2D0B-3BBF-1F8F11CAC2F9}"/>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isocèle 18">
            <a:hlinkClick r:id="" action="ppaction://hlinkshowjump?jump=nextslide"/>
            <a:extLst>
              <a:ext uri="{FF2B5EF4-FFF2-40B4-BE49-F238E27FC236}">
                <a16:creationId xmlns:a16="http://schemas.microsoft.com/office/drawing/2014/main" id="{7A1CD43E-D90E-C7DC-134E-839DC237F570}"/>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hlinkClick r:id="rId3" action="ppaction://hlinksldjump"/>
            <a:extLst>
              <a:ext uri="{FF2B5EF4-FFF2-40B4-BE49-F238E27FC236}">
                <a16:creationId xmlns:a16="http://schemas.microsoft.com/office/drawing/2014/main" id="{56923C35-4940-CA04-0A7B-EEE35BF54DF9}"/>
              </a:ext>
            </a:extLst>
          </p:cNvPr>
          <p:cNvSpPr/>
          <p:nvPr/>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23EF665-AF94-D6AA-6D4C-CC124A2DA5B3}"/>
              </a:ext>
            </a:extLst>
          </p:cNvPr>
          <p:cNvSpPr/>
          <p:nvPr/>
        </p:nvSpPr>
        <p:spPr>
          <a:xfrm>
            <a:off x="288000" y="3116781"/>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Expérimentations</a:t>
            </a:r>
          </a:p>
        </p:txBody>
      </p:sp>
      <p:sp>
        <p:nvSpPr>
          <p:cNvPr id="14" name="ZoneTexte 13">
            <a:extLst>
              <a:ext uri="{FF2B5EF4-FFF2-40B4-BE49-F238E27FC236}">
                <a16:creationId xmlns:a16="http://schemas.microsoft.com/office/drawing/2014/main" id="{87F428DA-5C55-28C9-5129-E2245AA1573A}"/>
              </a:ext>
            </a:extLst>
          </p:cNvPr>
          <p:cNvSpPr txBox="1"/>
          <p:nvPr/>
        </p:nvSpPr>
        <p:spPr>
          <a:xfrm>
            <a:off x="411477" y="3634760"/>
            <a:ext cx="8421689" cy="215444"/>
          </a:xfrm>
          <a:prstGeom prst="rect">
            <a:avLst/>
          </a:prstGeom>
          <a:noFill/>
        </p:spPr>
        <p:txBody>
          <a:bodyPr wrap="square" lIns="0" tIns="0" rIns="0" bIns="0" rtlCol="0">
            <a:spAutoFit/>
          </a:bodyPr>
          <a:lstStyle/>
          <a:p>
            <a:pPr algn="just">
              <a:spcAft>
                <a:spcPts val="600"/>
              </a:spcAft>
            </a:pPr>
            <a:r>
              <a:rPr lang="fr-FR" sz="1400">
                <a:solidFill>
                  <a:schemeClr val="tx1">
                    <a:lumMod val="75000"/>
                    <a:lumOff val="25000"/>
                  </a:schemeClr>
                </a:solidFill>
              </a:rPr>
              <a:t>Accès direct aux infirmiers en pratique avancée</a:t>
            </a:r>
          </a:p>
        </p:txBody>
      </p:sp>
      <p:sp>
        <p:nvSpPr>
          <p:cNvPr id="20" name="ZoneTexte 19">
            <a:extLst>
              <a:ext uri="{FF2B5EF4-FFF2-40B4-BE49-F238E27FC236}">
                <a16:creationId xmlns:a16="http://schemas.microsoft.com/office/drawing/2014/main" id="{B71A9EB2-5276-035A-C8CB-0073D860A99D}"/>
              </a:ext>
            </a:extLst>
          </p:cNvPr>
          <p:cNvSpPr txBox="1"/>
          <p:nvPr/>
        </p:nvSpPr>
        <p:spPr>
          <a:xfrm>
            <a:off x="288000" y="4384789"/>
            <a:ext cx="8964000" cy="307777"/>
          </a:xfrm>
          <a:prstGeom prst="rect">
            <a:avLst/>
          </a:prstGeom>
          <a:noFill/>
        </p:spPr>
        <p:txBody>
          <a:bodyPr wrap="square">
            <a:spAutoFit/>
          </a:bodyPr>
          <a:lstStyle/>
          <a:p>
            <a:pPr algn="just">
              <a:spcAft>
                <a:spcPts val="600"/>
              </a:spcAft>
            </a:pPr>
            <a:r>
              <a:rPr lang="fr-FR" sz="1400">
                <a:solidFill>
                  <a:schemeClr val="tx1">
                    <a:lumMod val="75000"/>
                    <a:lumOff val="25000"/>
                  </a:schemeClr>
                </a:solidFill>
              </a:rPr>
              <a:t>Hausse du « tarif plancher » national par heure d’intervention des services d’aide à domicile  : 23 €</a:t>
            </a:r>
          </a:p>
        </p:txBody>
      </p:sp>
      <p:sp>
        <p:nvSpPr>
          <p:cNvPr id="21" name="Rectangle 20">
            <a:extLst>
              <a:ext uri="{FF2B5EF4-FFF2-40B4-BE49-F238E27FC236}">
                <a16:creationId xmlns:a16="http://schemas.microsoft.com/office/drawing/2014/main" id="{85CC80C9-C7A5-5079-FFD2-584DD111EA36}"/>
              </a:ext>
            </a:extLst>
          </p:cNvPr>
          <p:cNvSpPr/>
          <p:nvPr/>
        </p:nvSpPr>
        <p:spPr>
          <a:xfrm>
            <a:off x="288000" y="3948504"/>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Grand âge et autonomie</a:t>
            </a:r>
          </a:p>
        </p:txBody>
      </p:sp>
      <p:grpSp>
        <p:nvGrpSpPr>
          <p:cNvPr id="27" name="Groupe 26">
            <a:extLst>
              <a:ext uri="{FF2B5EF4-FFF2-40B4-BE49-F238E27FC236}">
                <a16:creationId xmlns:a16="http://schemas.microsoft.com/office/drawing/2014/main" id="{4A5E4270-0904-9CEF-E765-91011B67D291}"/>
              </a:ext>
            </a:extLst>
          </p:cNvPr>
          <p:cNvGrpSpPr/>
          <p:nvPr/>
        </p:nvGrpSpPr>
        <p:grpSpPr>
          <a:xfrm>
            <a:off x="6928386" y="135378"/>
            <a:ext cx="1204509" cy="188147"/>
            <a:chOff x="6928386" y="135378"/>
            <a:chExt cx="1204509" cy="188147"/>
          </a:xfrm>
        </p:grpSpPr>
        <p:grpSp>
          <p:nvGrpSpPr>
            <p:cNvPr id="15" name="Groupe 14">
              <a:extLst>
                <a:ext uri="{FF2B5EF4-FFF2-40B4-BE49-F238E27FC236}">
                  <a16:creationId xmlns:a16="http://schemas.microsoft.com/office/drawing/2014/main" id="{43F91D91-C546-D909-9799-C9BE192D132B}"/>
                </a:ext>
              </a:extLst>
            </p:cNvPr>
            <p:cNvGrpSpPr/>
            <p:nvPr/>
          </p:nvGrpSpPr>
          <p:grpSpPr>
            <a:xfrm>
              <a:off x="6928386" y="135378"/>
              <a:ext cx="1204509" cy="188147"/>
              <a:chOff x="6725186" y="366471"/>
              <a:chExt cx="1204509" cy="188147"/>
            </a:xfrm>
          </p:grpSpPr>
          <p:sp>
            <p:nvSpPr>
              <p:cNvPr id="22" name="Ellipse 21">
                <a:extLst>
                  <a:ext uri="{FF2B5EF4-FFF2-40B4-BE49-F238E27FC236}">
                    <a16:creationId xmlns:a16="http://schemas.microsoft.com/office/drawing/2014/main" id="{42AD9BD8-6FBF-5C63-7E00-BBC30630831E}"/>
                  </a:ext>
                </a:extLst>
              </p:cNvPr>
              <p:cNvSpPr/>
              <p:nvPr/>
            </p:nvSpPr>
            <p:spPr>
              <a:xfrm>
                <a:off x="7741548" y="366471"/>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9F498927-6B48-C520-BB54-F36A280E74FA}"/>
                  </a:ext>
                </a:extLst>
              </p:cNvPr>
              <p:cNvSpPr/>
              <p:nvPr/>
            </p:nvSpPr>
            <p:spPr>
              <a:xfrm>
                <a:off x="7404821" y="366471"/>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69473409-2751-A740-C0A9-4F7D4A5980DF}"/>
                  </a:ext>
                </a:extLst>
              </p:cNvPr>
              <p:cNvSpPr/>
              <p:nvPr/>
            </p:nvSpPr>
            <p:spPr>
              <a:xfrm>
                <a:off x="6725186" y="366471"/>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6" name="Ellipse 25">
              <a:extLst>
                <a:ext uri="{FF2B5EF4-FFF2-40B4-BE49-F238E27FC236}">
                  <a16:creationId xmlns:a16="http://schemas.microsoft.com/office/drawing/2014/main" id="{548E9758-93B3-BF0F-C10F-7F750CCA978D}"/>
                </a:ext>
              </a:extLst>
            </p:cNvPr>
            <p:cNvSpPr/>
            <p:nvPr/>
          </p:nvSpPr>
          <p:spPr>
            <a:xfrm>
              <a:off x="7265113" y="135378"/>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57641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44624-AEF2-301E-80F1-F3DE3F36BFDF}"/>
              </a:ext>
            </a:extLst>
          </p:cNvPr>
          <p:cNvSpPr>
            <a:spLocks noGrp="1"/>
          </p:cNvSpPr>
          <p:nvPr>
            <p:ph type="title"/>
          </p:nvPr>
        </p:nvSpPr>
        <p:spPr/>
        <p:txBody>
          <a:bodyPr/>
          <a:lstStyle/>
          <a:p>
            <a:r>
              <a:rPr lang="fr-FR"/>
              <a:t>Retour sur les mesures de la LFSS 2023</a:t>
            </a:r>
          </a:p>
        </p:txBody>
      </p:sp>
      <p:sp>
        <p:nvSpPr>
          <p:cNvPr id="3" name="Espace réservé du texte 2">
            <a:extLst>
              <a:ext uri="{FF2B5EF4-FFF2-40B4-BE49-F238E27FC236}">
                <a16:creationId xmlns:a16="http://schemas.microsoft.com/office/drawing/2014/main" id="{0EA0C9CC-C949-E7FF-2A27-1C541F64316B}"/>
              </a:ext>
            </a:extLst>
          </p:cNvPr>
          <p:cNvSpPr>
            <a:spLocks noGrp="1"/>
          </p:cNvSpPr>
          <p:nvPr>
            <p:ph type="body" sz="quarter" idx="10"/>
          </p:nvPr>
        </p:nvSpPr>
        <p:spPr/>
        <p:txBody>
          <a:bodyPr/>
          <a:lstStyle/>
          <a:p>
            <a:r>
              <a:rPr lang="fr-FR"/>
              <a:t>Les mesures mises en place </a:t>
            </a:r>
            <a:r>
              <a:rPr lang="fr-FR" sz="1200"/>
              <a:t>(2/2)</a:t>
            </a:r>
            <a:endParaRPr lang="fr-FR"/>
          </a:p>
        </p:txBody>
      </p:sp>
      <p:sp>
        <p:nvSpPr>
          <p:cNvPr id="11" name="Rectangle 10">
            <a:extLst>
              <a:ext uri="{FF2B5EF4-FFF2-40B4-BE49-F238E27FC236}">
                <a16:creationId xmlns:a16="http://schemas.microsoft.com/office/drawing/2014/main" id="{C79F0F9A-6BA6-19C4-C686-017E4708C14A}"/>
              </a:ext>
            </a:extLst>
          </p:cNvPr>
          <p:cNvSpPr/>
          <p:nvPr/>
        </p:nvSpPr>
        <p:spPr>
          <a:xfrm>
            <a:off x="288000" y="992719"/>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Transports</a:t>
            </a:r>
          </a:p>
        </p:txBody>
      </p:sp>
      <p:sp>
        <p:nvSpPr>
          <p:cNvPr id="16" name="Rectangle 15">
            <a:extLst>
              <a:ext uri="{FF2B5EF4-FFF2-40B4-BE49-F238E27FC236}">
                <a16:creationId xmlns:a16="http://schemas.microsoft.com/office/drawing/2014/main" id="{544A8B5A-92B4-8582-B411-043645DD0C7B}"/>
              </a:ext>
            </a:extLst>
          </p:cNvPr>
          <p:cNvSpPr/>
          <p:nvPr/>
        </p:nvSpPr>
        <p:spPr>
          <a:xfrm>
            <a:off x="274628" y="2305555"/>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Analyses médicales</a:t>
            </a:r>
          </a:p>
        </p:txBody>
      </p:sp>
      <p:sp>
        <p:nvSpPr>
          <p:cNvPr id="17" name="ZoneTexte 16">
            <a:extLst>
              <a:ext uri="{FF2B5EF4-FFF2-40B4-BE49-F238E27FC236}">
                <a16:creationId xmlns:a16="http://schemas.microsoft.com/office/drawing/2014/main" id="{B509C2F4-3CCD-85C3-67D3-18A3D7BD26EF}"/>
              </a:ext>
            </a:extLst>
          </p:cNvPr>
          <p:cNvSpPr txBox="1"/>
          <p:nvPr/>
        </p:nvSpPr>
        <p:spPr>
          <a:xfrm>
            <a:off x="361154" y="1491402"/>
            <a:ext cx="8421689" cy="507831"/>
          </a:xfrm>
          <a:prstGeom prst="rect">
            <a:avLst/>
          </a:prstGeom>
          <a:noFill/>
        </p:spPr>
        <p:txBody>
          <a:bodyPr wrap="square" lIns="0" tIns="0" rIns="0" bIns="0" rtlCol="0">
            <a:spAutoFit/>
          </a:bodyPr>
          <a:lstStyle/>
          <a:p>
            <a:pPr algn="just">
              <a:spcAft>
                <a:spcPts val="600"/>
              </a:spcAft>
            </a:pPr>
            <a:r>
              <a:rPr lang="fr-FR" sz="1400">
                <a:solidFill>
                  <a:schemeClr val="tx1">
                    <a:lumMod val="75000"/>
                    <a:lumOff val="25000"/>
                  </a:schemeClr>
                </a:solidFill>
              </a:rPr>
              <a:t>Prise en charge à 100% par l’AMO des transports urgents préhospitaliers.</a:t>
            </a:r>
          </a:p>
          <a:p>
            <a:pPr algn="just">
              <a:spcAft>
                <a:spcPts val="600"/>
              </a:spcAft>
            </a:pPr>
            <a:r>
              <a:rPr lang="fr-FR" sz="1400">
                <a:solidFill>
                  <a:schemeClr val="tx1">
                    <a:lumMod val="75000"/>
                    <a:lumOff val="25000"/>
                  </a:schemeClr>
                </a:solidFill>
              </a:rPr>
              <a:t>Diminution du taux de prise en charge par l’AMO des transports programmés (de 65 à 55%)</a:t>
            </a:r>
          </a:p>
        </p:txBody>
      </p:sp>
      <p:sp>
        <p:nvSpPr>
          <p:cNvPr id="18" name="ZoneTexte 17">
            <a:extLst>
              <a:ext uri="{FF2B5EF4-FFF2-40B4-BE49-F238E27FC236}">
                <a16:creationId xmlns:a16="http://schemas.microsoft.com/office/drawing/2014/main" id="{4DECA301-6EC7-0331-D8FA-0BCC8BA910DB}"/>
              </a:ext>
            </a:extLst>
          </p:cNvPr>
          <p:cNvSpPr txBox="1"/>
          <p:nvPr/>
        </p:nvSpPr>
        <p:spPr>
          <a:xfrm>
            <a:off x="274628" y="2862403"/>
            <a:ext cx="8421689" cy="215444"/>
          </a:xfrm>
          <a:prstGeom prst="rect">
            <a:avLst/>
          </a:prstGeom>
          <a:noFill/>
        </p:spPr>
        <p:txBody>
          <a:bodyPr wrap="square" lIns="0" tIns="0" rIns="0" bIns="0" rtlCol="0">
            <a:spAutoFit/>
          </a:bodyPr>
          <a:lstStyle/>
          <a:p>
            <a:pPr algn="just">
              <a:spcAft>
                <a:spcPts val="600"/>
              </a:spcAft>
            </a:pPr>
            <a:r>
              <a:rPr lang="fr-FR" sz="1400">
                <a:solidFill>
                  <a:schemeClr val="tx1">
                    <a:lumMod val="75000"/>
                    <a:lumOff val="25000"/>
                  </a:schemeClr>
                </a:solidFill>
              </a:rPr>
              <a:t>Laboratoires d’analyses médicales : régulation des dépenses et baisse tarifaire.</a:t>
            </a:r>
          </a:p>
        </p:txBody>
      </p:sp>
      <p:sp>
        <p:nvSpPr>
          <p:cNvPr id="19" name="Triangle isocèle 18">
            <a:hlinkClick r:id="" action="ppaction://hlinkshowjump?jump=previousslide"/>
            <a:extLst>
              <a:ext uri="{FF2B5EF4-FFF2-40B4-BE49-F238E27FC236}">
                <a16:creationId xmlns:a16="http://schemas.microsoft.com/office/drawing/2014/main" id="{B743737D-8560-229D-D095-1A3D86BEE637}"/>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Triangle isocèle 19">
            <a:hlinkClick r:id="" action="ppaction://hlinkshowjump?jump=nextslide"/>
            <a:extLst>
              <a:ext uri="{FF2B5EF4-FFF2-40B4-BE49-F238E27FC236}">
                <a16:creationId xmlns:a16="http://schemas.microsoft.com/office/drawing/2014/main" id="{9B8152AA-8B7F-1B6B-F2AA-7F137850E8D9}"/>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a:hlinkClick r:id="rId2" action="ppaction://hlinksldjump"/>
            <a:extLst>
              <a:ext uri="{FF2B5EF4-FFF2-40B4-BE49-F238E27FC236}">
                <a16:creationId xmlns:a16="http://schemas.microsoft.com/office/drawing/2014/main" id="{E54D24B4-3DC2-9F1A-620C-4147A7F3ABB1}"/>
              </a:ext>
            </a:extLst>
          </p:cNvPr>
          <p:cNvSpPr/>
          <p:nvPr/>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01F2CF4-3F82-DDB0-E4DC-C8EEBBA3123B}"/>
              </a:ext>
            </a:extLst>
          </p:cNvPr>
          <p:cNvSpPr/>
          <p:nvPr/>
        </p:nvSpPr>
        <p:spPr>
          <a:xfrm>
            <a:off x="288000" y="3346518"/>
            <a:ext cx="8594743" cy="369332"/>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Complémentaire santé solidaire</a:t>
            </a:r>
          </a:p>
        </p:txBody>
      </p:sp>
      <p:sp>
        <p:nvSpPr>
          <p:cNvPr id="13" name="ZoneTexte 12">
            <a:extLst>
              <a:ext uri="{FF2B5EF4-FFF2-40B4-BE49-F238E27FC236}">
                <a16:creationId xmlns:a16="http://schemas.microsoft.com/office/drawing/2014/main" id="{73C926DF-78D5-8DD0-775C-281862B3090A}"/>
              </a:ext>
            </a:extLst>
          </p:cNvPr>
          <p:cNvSpPr txBox="1"/>
          <p:nvPr/>
        </p:nvSpPr>
        <p:spPr>
          <a:xfrm>
            <a:off x="386751" y="3820663"/>
            <a:ext cx="8421689" cy="646331"/>
          </a:xfrm>
          <a:prstGeom prst="rect">
            <a:avLst/>
          </a:prstGeom>
          <a:noFill/>
        </p:spPr>
        <p:txBody>
          <a:bodyPr wrap="square" lIns="0" tIns="0" rIns="0" bIns="0" rtlCol="0">
            <a:spAutoFit/>
          </a:bodyPr>
          <a:lstStyle/>
          <a:p>
            <a:pPr algn="just">
              <a:spcAft>
                <a:spcPts val="600"/>
              </a:spcAft>
            </a:pPr>
            <a:r>
              <a:rPr lang="fr-FR" sz="1400" b="1" dirty="0">
                <a:solidFill>
                  <a:schemeClr val="tx1">
                    <a:lumMod val="75000"/>
                    <a:lumOff val="25000"/>
                  </a:schemeClr>
                </a:solidFill>
              </a:rPr>
              <a:t>Faciliter son accès pour les jeunes et les personnes âgées :  </a:t>
            </a:r>
            <a:r>
              <a:rPr lang="fr-FR" sz="1400" dirty="0">
                <a:solidFill>
                  <a:schemeClr val="tx1">
                    <a:lumMod val="75000"/>
                    <a:lumOff val="25000"/>
                  </a:schemeClr>
                </a:solidFill>
              </a:rPr>
              <a:t>attribution automatique de la CSS gratuite aux enfants de moins de 25 ans vivant sous le même toit que les bénéficiaires du RSA et présomption de droits aux éventuels conjoints, concubins ou partenaires des bénéficiaires de l’ASPA.</a:t>
            </a:r>
          </a:p>
        </p:txBody>
      </p:sp>
      <p:grpSp>
        <p:nvGrpSpPr>
          <p:cNvPr id="24" name="Groupe 23">
            <a:extLst>
              <a:ext uri="{FF2B5EF4-FFF2-40B4-BE49-F238E27FC236}">
                <a16:creationId xmlns:a16="http://schemas.microsoft.com/office/drawing/2014/main" id="{526BA261-E16D-859C-4D33-1E6C270F1008}"/>
              </a:ext>
            </a:extLst>
          </p:cNvPr>
          <p:cNvGrpSpPr/>
          <p:nvPr/>
        </p:nvGrpSpPr>
        <p:grpSpPr>
          <a:xfrm>
            <a:off x="6928386" y="135378"/>
            <a:ext cx="1204509" cy="188147"/>
            <a:chOff x="6725186" y="366471"/>
            <a:chExt cx="1204509" cy="188147"/>
          </a:xfrm>
        </p:grpSpPr>
        <p:sp>
          <p:nvSpPr>
            <p:cNvPr id="14" name="Ellipse 13">
              <a:extLst>
                <a:ext uri="{FF2B5EF4-FFF2-40B4-BE49-F238E27FC236}">
                  <a16:creationId xmlns:a16="http://schemas.microsoft.com/office/drawing/2014/main" id="{3395C409-60E4-2F5E-EEB6-708BC4FD35EF}"/>
                </a:ext>
              </a:extLst>
            </p:cNvPr>
            <p:cNvSpPr/>
            <p:nvPr/>
          </p:nvSpPr>
          <p:spPr>
            <a:xfrm>
              <a:off x="7741548" y="366471"/>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F2FD8E75-EFEB-F746-3A3A-830FBB6EE38C}"/>
                </a:ext>
              </a:extLst>
            </p:cNvPr>
            <p:cNvSpPr/>
            <p:nvPr/>
          </p:nvSpPr>
          <p:spPr>
            <a:xfrm>
              <a:off x="7404821" y="366471"/>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7CBEF8B5-FFFE-9A66-6884-81D537D04047}"/>
                </a:ext>
              </a:extLst>
            </p:cNvPr>
            <p:cNvSpPr/>
            <p:nvPr/>
          </p:nvSpPr>
          <p:spPr>
            <a:xfrm>
              <a:off x="6725186" y="366471"/>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9C546C3-F0C1-C8CF-38FD-1097D88CDBD5}"/>
                </a:ext>
              </a:extLst>
            </p:cNvPr>
            <p:cNvSpPr/>
            <p:nvPr/>
          </p:nvSpPr>
          <p:spPr>
            <a:xfrm>
              <a:off x="7057747" y="366471"/>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3998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44624-AEF2-301E-80F1-F3DE3F36BFDF}"/>
              </a:ext>
            </a:extLst>
          </p:cNvPr>
          <p:cNvSpPr>
            <a:spLocks noGrp="1"/>
          </p:cNvSpPr>
          <p:nvPr>
            <p:ph type="title"/>
          </p:nvPr>
        </p:nvSpPr>
        <p:spPr/>
        <p:txBody>
          <a:bodyPr/>
          <a:lstStyle/>
          <a:p>
            <a:r>
              <a:rPr lang="fr-FR"/>
              <a:t>Retour sur les mesures de la LFSS 2023</a:t>
            </a:r>
          </a:p>
        </p:txBody>
      </p:sp>
      <p:sp>
        <p:nvSpPr>
          <p:cNvPr id="3" name="Espace réservé du texte 2">
            <a:extLst>
              <a:ext uri="{FF2B5EF4-FFF2-40B4-BE49-F238E27FC236}">
                <a16:creationId xmlns:a16="http://schemas.microsoft.com/office/drawing/2014/main" id="{0EA0C9CC-C949-E7FF-2A27-1C541F64316B}"/>
              </a:ext>
            </a:extLst>
          </p:cNvPr>
          <p:cNvSpPr>
            <a:spLocks noGrp="1"/>
          </p:cNvSpPr>
          <p:nvPr>
            <p:ph type="body" sz="quarter" idx="10"/>
          </p:nvPr>
        </p:nvSpPr>
        <p:spPr/>
        <p:txBody>
          <a:bodyPr/>
          <a:lstStyle/>
          <a:p>
            <a:r>
              <a:rPr lang="fr-FR"/>
              <a:t>Les mesures en attente </a:t>
            </a:r>
            <a:r>
              <a:rPr lang="fr-FR" sz="1200"/>
              <a:t>(1/2)</a:t>
            </a:r>
            <a:endParaRPr lang="fr-FR"/>
          </a:p>
        </p:txBody>
      </p:sp>
      <p:sp>
        <p:nvSpPr>
          <p:cNvPr id="11" name="Rectangle 10">
            <a:extLst>
              <a:ext uri="{FF2B5EF4-FFF2-40B4-BE49-F238E27FC236}">
                <a16:creationId xmlns:a16="http://schemas.microsoft.com/office/drawing/2014/main" id="{C79F0F9A-6BA6-19C4-C686-017E4708C14A}"/>
              </a:ext>
            </a:extLst>
          </p:cNvPr>
          <p:cNvSpPr/>
          <p:nvPr/>
        </p:nvSpPr>
        <p:spPr>
          <a:xfrm>
            <a:off x="288000" y="992719"/>
            <a:ext cx="8594743" cy="3693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Les rendez-vous de prévention</a:t>
            </a:r>
          </a:p>
        </p:txBody>
      </p:sp>
      <p:sp>
        <p:nvSpPr>
          <p:cNvPr id="21" name="Rectangle 20">
            <a:extLst>
              <a:ext uri="{FF2B5EF4-FFF2-40B4-BE49-F238E27FC236}">
                <a16:creationId xmlns:a16="http://schemas.microsoft.com/office/drawing/2014/main" id="{F314B205-6623-2D0E-8EA8-5A183382FF4D}"/>
              </a:ext>
            </a:extLst>
          </p:cNvPr>
          <p:cNvSpPr/>
          <p:nvPr/>
        </p:nvSpPr>
        <p:spPr>
          <a:xfrm>
            <a:off x="271841" y="3173273"/>
            <a:ext cx="8594743" cy="3693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Stratégie nationale de santé sexuelle</a:t>
            </a:r>
          </a:p>
        </p:txBody>
      </p:sp>
      <p:sp>
        <p:nvSpPr>
          <p:cNvPr id="4" name="Triangle isocèle 3">
            <a:hlinkClick r:id="" action="ppaction://hlinkshowjump?jump=previousslide"/>
            <a:extLst>
              <a:ext uri="{FF2B5EF4-FFF2-40B4-BE49-F238E27FC236}">
                <a16:creationId xmlns:a16="http://schemas.microsoft.com/office/drawing/2014/main" id="{E1CEDA02-DA51-6BF9-3698-E585307B023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riangle isocèle 15">
            <a:hlinkClick r:id="" action="ppaction://hlinkshowjump?jump=nextslide"/>
            <a:extLst>
              <a:ext uri="{FF2B5EF4-FFF2-40B4-BE49-F238E27FC236}">
                <a16:creationId xmlns:a16="http://schemas.microsoft.com/office/drawing/2014/main" id="{838133D8-6ECF-9528-C1B8-C0211CFC4C58}"/>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hlinkClick r:id="rId2" action="ppaction://hlinksldjump"/>
            <a:extLst>
              <a:ext uri="{FF2B5EF4-FFF2-40B4-BE49-F238E27FC236}">
                <a16:creationId xmlns:a16="http://schemas.microsoft.com/office/drawing/2014/main" id="{DC46C379-B032-7D5B-AAC8-03666E8C71FB}"/>
              </a:ext>
            </a:extLst>
          </p:cNvPr>
          <p:cNvSpPr/>
          <p:nvPr/>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B0155A7-8ED6-6686-2E50-24FB177F8095}"/>
              </a:ext>
            </a:extLst>
          </p:cNvPr>
          <p:cNvSpPr txBox="1"/>
          <p:nvPr/>
        </p:nvSpPr>
        <p:spPr>
          <a:xfrm>
            <a:off x="300305" y="1496958"/>
            <a:ext cx="8583269" cy="1369606"/>
          </a:xfrm>
          <a:prstGeom prst="rect">
            <a:avLst/>
          </a:prstGeom>
          <a:noFill/>
        </p:spPr>
        <p:txBody>
          <a:bodyPr wrap="square" lIns="0" tIns="0" rIns="0" bIns="0" rtlCol="0">
            <a:spAutoFit/>
          </a:bodyPr>
          <a:lstStyle/>
          <a:p>
            <a:pPr>
              <a:spcAft>
                <a:spcPts val="600"/>
              </a:spcAft>
            </a:pPr>
            <a:r>
              <a:rPr lang="fr-FR" sz="1400" dirty="0">
                <a:solidFill>
                  <a:schemeClr val="tx1">
                    <a:lumMod val="75000"/>
                    <a:lumOff val="25000"/>
                  </a:schemeClr>
                </a:solidFill>
              </a:rPr>
              <a:t>3 rendez-vous de prévention aux âges clés (20-25 ans, 40-45 ans et 60-65 ans) pris en charge à 100% par l’Assurance maladie, pour lutter contre l’apparition de facteurs de risque ou de pathologies. </a:t>
            </a:r>
          </a:p>
          <a:p>
            <a:pPr algn="just"/>
            <a:r>
              <a:rPr lang="fr-FR" sz="1400" dirty="0">
                <a:solidFill>
                  <a:schemeClr val="tx1">
                    <a:lumMod val="75000"/>
                    <a:lumOff val="25000"/>
                  </a:schemeClr>
                </a:solidFill>
              </a:rPr>
              <a:t>Ils ont notamment pour objectif, en fonction des besoins, de promouvoir l’activité physique et sportive et une alimentation favorable à la santé, de prévenir certains cancers et addictions et de promouvoir la santé mentale et la santé sexuelle. Ils sont adaptés aux besoins de chaque individu et prennent notamment en compte les besoins de santé des femmes et la détection des premières fragilités liées à l’âge en vue de prévenir la perte d’autonomie. </a:t>
            </a:r>
          </a:p>
        </p:txBody>
      </p:sp>
      <p:sp>
        <p:nvSpPr>
          <p:cNvPr id="14" name="ZoneTexte 13">
            <a:extLst>
              <a:ext uri="{FF2B5EF4-FFF2-40B4-BE49-F238E27FC236}">
                <a16:creationId xmlns:a16="http://schemas.microsoft.com/office/drawing/2014/main" id="{0B1A94E3-3983-D091-AF5E-FF1AF1BA611E}"/>
              </a:ext>
            </a:extLst>
          </p:cNvPr>
          <p:cNvSpPr txBox="1"/>
          <p:nvPr/>
        </p:nvSpPr>
        <p:spPr>
          <a:xfrm>
            <a:off x="300305" y="3670022"/>
            <a:ext cx="8578584" cy="646331"/>
          </a:xfrm>
          <a:prstGeom prst="rect">
            <a:avLst/>
          </a:prstGeom>
          <a:noFill/>
        </p:spPr>
        <p:txBody>
          <a:bodyPr wrap="square" lIns="0" tIns="0" rIns="0" bIns="0" rtlCol="0">
            <a:spAutoFit/>
          </a:bodyPr>
          <a:lstStyle/>
          <a:p>
            <a:pPr algn="just">
              <a:spcAft>
                <a:spcPts val="600"/>
              </a:spcAft>
            </a:pPr>
            <a:r>
              <a:rPr lang="fr-FR" sz="1400" dirty="0">
                <a:solidFill>
                  <a:schemeClr val="tx1">
                    <a:lumMod val="75000"/>
                    <a:lumOff val="25000"/>
                  </a:schemeClr>
                </a:solidFill>
              </a:rPr>
              <a:t>Prise en charge à 100% et sans prescription par l’Assurance maladie obligatoire des examens de biologie relatif au dépistage des infections sexuellement transmissibles, dont la liste est fixée par arrêté, pour les moins de 26 ans, dans tous les laboratoires de biologie médicale.</a:t>
            </a:r>
          </a:p>
        </p:txBody>
      </p:sp>
      <p:grpSp>
        <p:nvGrpSpPr>
          <p:cNvPr id="23" name="Groupe 22">
            <a:extLst>
              <a:ext uri="{FF2B5EF4-FFF2-40B4-BE49-F238E27FC236}">
                <a16:creationId xmlns:a16="http://schemas.microsoft.com/office/drawing/2014/main" id="{D599B4D8-DDBB-F6CE-93B1-27904FB01BE2}"/>
              </a:ext>
            </a:extLst>
          </p:cNvPr>
          <p:cNvGrpSpPr/>
          <p:nvPr/>
        </p:nvGrpSpPr>
        <p:grpSpPr>
          <a:xfrm>
            <a:off x="6928386" y="131834"/>
            <a:ext cx="1204509" cy="188147"/>
            <a:chOff x="6928386" y="131834"/>
            <a:chExt cx="1204509" cy="188147"/>
          </a:xfrm>
        </p:grpSpPr>
        <p:sp>
          <p:nvSpPr>
            <p:cNvPr id="17" name="Ellipse 16">
              <a:extLst>
                <a:ext uri="{FF2B5EF4-FFF2-40B4-BE49-F238E27FC236}">
                  <a16:creationId xmlns:a16="http://schemas.microsoft.com/office/drawing/2014/main" id="{82549252-22C9-BBF3-4C2B-A76E09D95E94}"/>
                </a:ext>
              </a:extLst>
            </p:cNvPr>
            <p:cNvSpPr/>
            <p:nvPr/>
          </p:nvSpPr>
          <p:spPr>
            <a:xfrm>
              <a:off x="7944748" y="131834"/>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AF0FF6A9-C5B4-4A3D-6D0D-6D15C6912D4A}"/>
                </a:ext>
              </a:extLst>
            </p:cNvPr>
            <p:cNvSpPr/>
            <p:nvPr/>
          </p:nvSpPr>
          <p:spPr>
            <a:xfrm>
              <a:off x="6928386" y="131834"/>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64F4E76-AA17-540E-3C87-EB1F35C35A51}"/>
                </a:ext>
              </a:extLst>
            </p:cNvPr>
            <p:cNvSpPr/>
            <p:nvPr/>
          </p:nvSpPr>
          <p:spPr>
            <a:xfrm>
              <a:off x="7260947" y="131834"/>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7EDDE8B2-41DC-44C8-E645-F56D0E965640}"/>
                </a:ext>
              </a:extLst>
            </p:cNvPr>
            <p:cNvSpPr/>
            <p:nvPr/>
          </p:nvSpPr>
          <p:spPr>
            <a:xfrm>
              <a:off x="7601907" y="131834"/>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64349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44624-AEF2-301E-80F1-F3DE3F36BFDF}"/>
              </a:ext>
            </a:extLst>
          </p:cNvPr>
          <p:cNvSpPr>
            <a:spLocks noGrp="1"/>
          </p:cNvSpPr>
          <p:nvPr>
            <p:ph type="title"/>
          </p:nvPr>
        </p:nvSpPr>
        <p:spPr/>
        <p:txBody>
          <a:bodyPr/>
          <a:lstStyle/>
          <a:p>
            <a:r>
              <a:rPr lang="fr-FR"/>
              <a:t>Retour sur les mesures de la LFSS 2023</a:t>
            </a:r>
          </a:p>
        </p:txBody>
      </p:sp>
      <p:sp>
        <p:nvSpPr>
          <p:cNvPr id="3" name="Espace réservé du texte 2">
            <a:extLst>
              <a:ext uri="{FF2B5EF4-FFF2-40B4-BE49-F238E27FC236}">
                <a16:creationId xmlns:a16="http://schemas.microsoft.com/office/drawing/2014/main" id="{0EA0C9CC-C949-E7FF-2A27-1C541F64316B}"/>
              </a:ext>
            </a:extLst>
          </p:cNvPr>
          <p:cNvSpPr>
            <a:spLocks noGrp="1"/>
          </p:cNvSpPr>
          <p:nvPr>
            <p:ph type="body" sz="quarter" idx="10"/>
          </p:nvPr>
        </p:nvSpPr>
        <p:spPr/>
        <p:txBody>
          <a:bodyPr/>
          <a:lstStyle/>
          <a:p>
            <a:r>
              <a:rPr lang="fr-FR"/>
              <a:t>Les mesures en attente </a:t>
            </a:r>
            <a:r>
              <a:rPr lang="fr-FR" sz="1200"/>
              <a:t>(2/2)</a:t>
            </a:r>
            <a:endParaRPr lang="fr-FR"/>
          </a:p>
        </p:txBody>
      </p:sp>
      <p:sp>
        <p:nvSpPr>
          <p:cNvPr id="11" name="Rectangle 10">
            <a:extLst>
              <a:ext uri="{FF2B5EF4-FFF2-40B4-BE49-F238E27FC236}">
                <a16:creationId xmlns:a16="http://schemas.microsoft.com/office/drawing/2014/main" id="{C79F0F9A-6BA6-19C4-C686-017E4708C14A}"/>
              </a:ext>
            </a:extLst>
          </p:cNvPr>
          <p:cNvSpPr/>
          <p:nvPr/>
        </p:nvSpPr>
        <p:spPr>
          <a:xfrm>
            <a:off x="288000" y="992719"/>
            <a:ext cx="8594743" cy="3693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Dispositifs médicaux</a:t>
            </a:r>
          </a:p>
        </p:txBody>
      </p:sp>
      <p:sp>
        <p:nvSpPr>
          <p:cNvPr id="4" name="Triangle isocèle 3">
            <a:hlinkClick r:id="" action="ppaction://hlinkshowjump?jump=previousslide"/>
            <a:extLst>
              <a:ext uri="{FF2B5EF4-FFF2-40B4-BE49-F238E27FC236}">
                <a16:creationId xmlns:a16="http://schemas.microsoft.com/office/drawing/2014/main" id="{E1CEDA02-DA51-6BF9-3698-E585307B023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riangle isocèle 15">
            <a:hlinkClick r:id="" action="ppaction://hlinkshowjump?jump=nextslide"/>
            <a:extLst>
              <a:ext uri="{FF2B5EF4-FFF2-40B4-BE49-F238E27FC236}">
                <a16:creationId xmlns:a16="http://schemas.microsoft.com/office/drawing/2014/main" id="{838133D8-6ECF-9528-C1B8-C0211CFC4C58}"/>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hlinkClick r:id="rId2" action="ppaction://hlinksldjump"/>
            <a:extLst>
              <a:ext uri="{FF2B5EF4-FFF2-40B4-BE49-F238E27FC236}">
                <a16:creationId xmlns:a16="http://schemas.microsoft.com/office/drawing/2014/main" id="{DC46C379-B032-7D5B-AAC8-03666E8C71FB}"/>
              </a:ext>
            </a:extLst>
          </p:cNvPr>
          <p:cNvSpPr/>
          <p:nvPr/>
        </p:nvSpPr>
        <p:spPr>
          <a:xfrm>
            <a:off x="8589169" y="-1"/>
            <a:ext cx="554831" cy="466719"/>
          </a:xfrm>
          <a:prstGeom prst="rect">
            <a:avLst/>
          </a:prstGeom>
          <a:solidFill>
            <a:schemeClr val="bg1">
              <a:alpha val="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B0155A7-8ED6-6686-2E50-24FB177F8095}"/>
              </a:ext>
            </a:extLst>
          </p:cNvPr>
          <p:cNvSpPr txBox="1"/>
          <p:nvPr/>
        </p:nvSpPr>
        <p:spPr>
          <a:xfrm>
            <a:off x="306041" y="1500551"/>
            <a:ext cx="8583269" cy="861774"/>
          </a:xfrm>
          <a:prstGeom prst="rect">
            <a:avLst/>
          </a:prstGeom>
          <a:noFill/>
        </p:spPr>
        <p:txBody>
          <a:bodyPr wrap="square" lIns="0" tIns="0" rIns="0" bIns="0" rtlCol="0">
            <a:spAutoFit/>
          </a:bodyPr>
          <a:lstStyle/>
          <a:p>
            <a:pPr algn="just"/>
            <a:r>
              <a:rPr lang="fr-FR" sz="1400">
                <a:solidFill>
                  <a:schemeClr val="tx1">
                    <a:lumMod val="75000"/>
                    <a:lumOff val="25000"/>
                  </a:schemeClr>
                </a:solidFill>
              </a:rPr>
              <a:t>La substitution des dispositifs médicaux par le pharmacien sera autorisée pour une liste définie de catégories et dans des conditions définies par arrêté, après avis de la Haute Autorité de santé.</a:t>
            </a:r>
          </a:p>
          <a:p>
            <a:pPr algn="just"/>
            <a:r>
              <a:rPr lang="fr-FR" sz="1400">
                <a:solidFill>
                  <a:schemeClr val="tx1">
                    <a:lumMod val="75000"/>
                    <a:lumOff val="25000"/>
                  </a:schemeClr>
                </a:solidFill>
              </a:rPr>
              <a:t>La substitution ne sera pas possible si le prescripteur l'a exclue par une mention expresse et justifiée, portée sur l'ordonnance, tenant à la situation médicale du patient</a:t>
            </a:r>
          </a:p>
        </p:txBody>
      </p:sp>
      <p:sp>
        <p:nvSpPr>
          <p:cNvPr id="15" name="Rectangle 14">
            <a:extLst>
              <a:ext uri="{FF2B5EF4-FFF2-40B4-BE49-F238E27FC236}">
                <a16:creationId xmlns:a16="http://schemas.microsoft.com/office/drawing/2014/main" id="{FEEB8E56-C668-5821-C767-2388CF730074}"/>
              </a:ext>
            </a:extLst>
          </p:cNvPr>
          <p:cNvSpPr/>
          <p:nvPr/>
        </p:nvSpPr>
        <p:spPr>
          <a:xfrm>
            <a:off x="294567" y="2743100"/>
            <a:ext cx="8594743" cy="3693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600" b="1"/>
              <a:t>100% santé</a:t>
            </a:r>
          </a:p>
        </p:txBody>
      </p:sp>
      <p:sp>
        <p:nvSpPr>
          <p:cNvPr id="17" name="ZoneTexte 16">
            <a:extLst>
              <a:ext uri="{FF2B5EF4-FFF2-40B4-BE49-F238E27FC236}">
                <a16:creationId xmlns:a16="http://schemas.microsoft.com/office/drawing/2014/main" id="{10B0088A-421B-7787-1E87-CCA70E3F0B86}"/>
              </a:ext>
            </a:extLst>
          </p:cNvPr>
          <p:cNvSpPr txBox="1"/>
          <p:nvPr/>
        </p:nvSpPr>
        <p:spPr>
          <a:xfrm>
            <a:off x="306041" y="3271400"/>
            <a:ext cx="8583269" cy="215444"/>
          </a:xfrm>
          <a:prstGeom prst="rect">
            <a:avLst/>
          </a:prstGeom>
          <a:noFill/>
        </p:spPr>
        <p:txBody>
          <a:bodyPr wrap="square" lIns="0" tIns="0" rIns="0" bIns="0" rtlCol="0">
            <a:spAutoFit/>
          </a:bodyPr>
          <a:lstStyle/>
          <a:p>
            <a:pPr algn="just"/>
            <a:r>
              <a:rPr lang="fr-FR" sz="1400">
                <a:solidFill>
                  <a:schemeClr val="tx1">
                    <a:lumMod val="75000"/>
                    <a:lumOff val="25000"/>
                  </a:schemeClr>
                </a:solidFill>
              </a:rPr>
              <a:t>Elargissement du 100% santé sur les prothèses capillaires.</a:t>
            </a:r>
          </a:p>
        </p:txBody>
      </p:sp>
      <p:grpSp>
        <p:nvGrpSpPr>
          <p:cNvPr id="23" name="Groupe 22">
            <a:extLst>
              <a:ext uri="{FF2B5EF4-FFF2-40B4-BE49-F238E27FC236}">
                <a16:creationId xmlns:a16="http://schemas.microsoft.com/office/drawing/2014/main" id="{92BA139C-BE87-D752-9404-309328963C0B}"/>
              </a:ext>
            </a:extLst>
          </p:cNvPr>
          <p:cNvGrpSpPr/>
          <p:nvPr/>
        </p:nvGrpSpPr>
        <p:grpSpPr>
          <a:xfrm>
            <a:off x="6928386" y="135559"/>
            <a:ext cx="1204508" cy="188147"/>
            <a:chOff x="6928386" y="135559"/>
            <a:chExt cx="1204508" cy="188147"/>
          </a:xfrm>
        </p:grpSpPr>
        <p:sp>
          <p:nvSpPr>
            <p:cNvPr id="19" name="Ellipse 18">
              <a:extLst>
                <a:ext uri="{FF2B5EF4-FFF2-40B4-BE49-F238E27FC236}">
                  <a16:creationId xmlns:a16="http://schemas.microsoft.com/office/drawing/2014/main" id="{D607F1F3-B4AC-8194-6C6F-A27CB57469BB}"/>
                </a:ext>
              </a:extLst>
            </p:cNvPr>
            <p:cNvSpPr/>
            <p:nvPr/>
          </p:nvSpPr>
          <p:spPr>
            <a:xfrm>
              <a:off x="6928386" y="135559"/>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6BB22585-F921-AE22-A72F-776A527F846F}"/>
                </a:ext>
              </a:extLst>
            </p:cNvPr>
            <p:cNvSpPr/>
            <p:nvPr/>
          </p:nvSpPr>
          <p:spPr>
            <a:xfrm>
              <a:off x="7260947" y="135559"/>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DAA2C531-8617-9724-A3A9-9A80DF56254C}"/>
                </a:ext>
              </a:extLst>
            </p:cNvPr>
            <p:cNvSpPr/>
            <p:nvPr/>
          </p:nvSpPr>
          <p:spPr>
            <a:xfrm>
              <a:off x="7601907" y="135559"/>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FEF0B377-A11C-E265-118B-94957D6FC0E6}"/>
                </a:ext>
              </a:extLst>
            </p:cNvPr>
            <p:cNvSpPr/>
            <p:nvPr/>
          </p:nvSpPr>
          <p:spPr>
            <a:xfrm>
              <a:off x="7944747" y="135559"/>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17676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5D985-4A9B-3276-1E2D-E800F4B8431C}"/>
              </a:ext>
            </a:extLst>
          </p:cNvPr>
          <p:cNvSpPr>
            <a:spLocks noGrp="1"/>
          </p:cNvSpPr>
          <p:nvPr>
            <p:ph type="title"/>
          </p:nvPr>
        </p:nvSpPr>
        <p:spPr>
          <a:xfrm>
            <a:off x="5372435" y="1561179"/>
            <a:ext cx="2344057" cy="369332"/>
          </a:xfrm>
        </p:spPr>
        <p:txBody>
          <a:bodyPr/>
          <a:lstStyle/>
          <a:p>
            <a:r>
              <a:rPr lang="fr-FR">
                <a:solidFill>
                  <a:schemeClr val="bg2"/>
                </a:solidFill>
              </a:rPr>
              <a:t>Contact :</a:t>
            </a:r>
          </a:p>
        </p:txBody>
      </p:sp>
      <p:sp>
        <p:nvSpPr>
          <p:cNvPr id="4" name="Espace réservé du numéro de diapositive 5">
            <a:extLst>
              <a:ext uri="{FF2B5EF4-FFF2-40B4-BE49-F238E27FC236}">
                <a16:creationId xmlns:a16="http://schemas.microsoft.com/office/drawing/2014/main" id="{D13416F6-9C19-73BA-31BB-3A5E50197F8D}"/>
              </a:ext>
            </a:extLst>
          </p:cNvPr>
          <p:cNvSpPr txBox="1">
            <a:spLocks/>
          </p:cNvSpPr>
          <p:nvPr/>
        </p:nvSpPr>
        <p:spPr>
          <a:xfrm>
            <a:off x="5544458" y="4779788"/>
            <a:ext cx="2725995" cy="277001"/>
          </a:xfrm>
          <a:prstGeom prst="rect">
            <a:avLst/>
          </a:prstGeom>
        </p:spPr>
        <p:txBody>
          <a:bodyPr vert="horz" wrap="square" lIns="0" tIns="0" rIns="0" bIns="0" numCol="1" anchor="t" anchorCtr="0" compatLnSpc="1">
            <a:prstTxWarp prst="textNoShape">
              <a:avLst/>
            </a:prstTxWarp>
          </a:bodyPr>
          <a:lstStyle>
            <a:defPPr>
              <a:defRPr lang="fr-FR"/>
            </a:defPPr>
            <a:lvl1pPr marL="0" algn="r" defTabSz="685800" rtl="0" eaLnBrk="1" latinLnBrk="0" hangingPunct="1">
              <a:defRPr sz="8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defTabSz="457200" fontAlgn="base">
              <a:spcBef>
                <a:spcPct val="0"/>
              </a:spcBef>
              <a:spcAft>
                <a:spcPct val="0"/>
              </a:spcAft>
              <a:defRPr/>
            </a:pPr>
            <a:r>
              <a:rPr lang="fr-FR" sz="600" b="0">
                <a:solidFill>
                  <a:prstClr val="white">
                    <a:lumMod val="75000"/>
                  </a:prstClr>
                </a:solidFill>
                <a:latin typeface="Calibri"/>
                <a:ea typeface="Calibri"/>
                <a:cs typeface="Calibri"/>
              </a:rPr>
              <a:t>Groupe VYV, Union Mutualiste de Groupe soumise aux dispositions du Code de la mutualité, immatriculée au répertoire Sirene sous le numéro Siren 532 661 832, numéro LEI 969500E0I6R1LLI4UF62. Siège social : 62-68, rue Jeanne-d’Arc - 75013 Paris.</a:t>
            </a:r>
          </a:p>
        </p:txBody>
      </p:sp>
      <p:sp>
        <p:nvSpPr>
          <p:cNvPr id="5" name="object 22">
            <a:extLst>
              <a:ext uri="{FF2B5EF4-FFF2-40B4-BE49-F238E27FC236}">
                <a16:creationId xmlns:a16="http://schemas.microsoft.com/office/drawing/2014/main" id="{E6730E0B-4AE1-3C53-DE7F-D376BBB624B9}"/>
              </a:ext>
            </a:extLst>
          </p:cNvPr>
          <p:cNvSpPr/>
          <p:nvPr/>
        </p:nvSpPr>
        <p:spPr>
          <a:xfrm>
            <a:off x="5026605" y="4772553"/>
            <a:ext cx="379593" cy="2770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 name="Triangle isocèle 5">
            <a:hlinkClick r:id="" action="ppaction://hlinkshowjump?jump=previousslide"/>
            <a:extLst>
              <a:ext uri="{FF2B5EF4-FFF2-40B4-BE49-F238E27FC236}">
                <a16:creationId xmlns:a16="http://schemas.microsoft.com/office/drawing/2014/main" id="{A6733AF1-2DFE-1151-2928-B3A0341E4C21}"/>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A1ADA4E1-681C-6003-2B17-ECC8F6E22C93}"/>
              </a:ext>
            </a:extLst>
          </p:cNvPr>
          <p:cNvSpPr txBox="1"/>
          <p:nvPr/>
        </p:nvSpPr>
        <p:spPr>
          <a:xfrm>
            <a:off x="5372435" y="2168187"/>
            <a:ext cx="3050792" cy="954107"/>
          </a:xfrm>
          <a:prstGeom prst="rect">
            <a:avLst/>
          </a:prstGeom>
          <a:noFill/>
        </p:spPr>
        <p:txBody>
          <a:bodyPr wrap="square" lIns="0" tIns="0" rIns="0" bIns="0" rtlCol="0">
            <a:spAutoFit/>
          </a:bodyPr>
          <a:lstStyle/>
          <a:p>
            <a:pPr algn="just">
              <a:spcAft>
                <a:spcPts val="1200"/>
              </a:spcAft>
            </a:pPr>
            <a:r>
              <a:rPr lang="fr-FR" sz="1400" b="1">
                <a:solidFill>
                  <a:schemeClr val="tx1">
                    <a:lumMod val="75000"/>
                    <a:lumOff val="25000"/>
                  </a:schemeClr>
                </a:solidFill>
              </a:rPr>
              <a:t>Nicolas MOREL</a:t>
            </a:r>
          </a:p>
          <a:p>
            <a:pPr algn="just">
              <a:spcAft>
                <a:spcPts val="1200"/>
              </a:spcAft>
            </a:pPr>
            <a:r>
              <a:rPr lang="fr-FR" sz="1400">
                <a:solidFill>
                  <a:schemeClr val="tx1">
                    <a:lumMod val="75000"/>
                    <a:lumOff val="25000"/>
                  </a:schemeClr>
                </a:solidFill>
              </a:rPr>
              <a:t>Direction Expertise Règlementaire</a:t>
            </a:r>
          </a:p>
          <a:p>
            <a:pPr algn="just">
              <a:spcAft>
                <a:spcPts val="1200"/>
              </a:spcAft>
            </a:pPr>
            <a:r>
              <a:rPr lang="fr-FR" sz="1400">
                <a:solidFill>
                  <a:schemeClr val="tx1">
                    <a:lumMod val="75000"/>
                    <a:lumOff val="25000"/>
                  </a:schemeClr>
                </a:solidFill>
                <a:hlinkClick r:id="rId3"/>
              </a:rPr>
              <a:t>nicolas.morel@groupe-vyv.fr</a:t>
            </a:r>
            <a:r>
              <a:rPr lang="fr-FR" sz="1400">
                <a:solidFill>
                  <a:schemeClr val="tx1">
                    <a:lumMod val="75000"/>
                    <a:lumOff val="25000"/>
                  </a:schemeClr>
                </a:solidFill>
              </a:rPr>
              <a:t> </a:t>
            </a:r>
          </a:p>
        </p:txBody>
      </p:sp>
      <p:pic>
        <p:nvPicPr>
          <p:cNvPr id="8" name="Image 7">
            <a:extLst>
              <a:ext uri="{FF2B5EF4-FFF2-40B4-BE49-F238E27FC236}">
                <a16:creationId xmlns:a16="http://schemas.microsoft.com/office/drawing/2014/main" id="{039540E8-370D-B64C-44E8-439E00C13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50" y="89807"/>
            <a:ext cx="3858467" cy="2895209"/>
          </a:xfrm>
          <a:prstGeom prst="rect">
            <a:avLst/>
          </a:prstGeom>
        </p:spPr>
      </p:pic>
    </p:spTree>
    <p:extLst>
      <p:ext uri="{BB962C8B-B14F-4D97-AF65-F5344CB8AC3E}">
        <p14:creationId xmlns:p14="http://schemas.microsoft.com/office/powerpoint/2010/main" val="275100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D81048F4-ED5C-A47B-48BF-ED68A31841E2}"/>
              </a:ext>
            </a:extLst>
          </p:cNvPr>
          <p:cNvPicPr>
            <a:picLocks noChangeAspect="1"/>
          </p:cNvPicPr>
          <p:nvPr/>
        </p:nvPicPr>
        <p:blipFill rotWithShape="1">
          <a:blip r:embed="rId3"/>
          <a:srcRect t="12610" b="14807"/>
          <a:stretch/>
        </p:blipFill>
        <p:spPr>
          <a:xfrm>
            <a:off x="957209" y="955396"/>
            <a:ext cx="7687748" cy="3637015"/>
          </a:xfrm>
          <a:prstGeom prst="rect">
            <a:avLst/>
          </a:prstGeom>
        </p:spPr>
      </p:pic>
      <p:sp>
        <p:nvSpPr>
          <p:cNvPr id="2" name="Titre 1">
            <a:extLst>
              <a:ext uri="{FF2B5EF4-FFF2-40B4-BE49-F238E27FC236}">
                <a16:creationId xmlns:a16="http://schemas.microsoft.com/office/drawing/2014/main" id="{71B72E1E-4E47-6470-1D21-9C09ED2FD626}"/>
              </a:ext>
            </a:extLst>
          </p:cNvPr>
          <p:cNvSpPr>
            <a:spLocks noGrp="1"/>
          </p:cNvSpPr>
          <p:nvPr>
            <p:ph type="title"/>
          </p:nvPr>
        </p:nvSpPr>
        <p:spPr/>
        <p:txBody>
          <a:bodyPr/>
          <a:lstStyle/>
          <a:p>
            <a:r>
              <a:rPr lang="fr-FR"/>
              <a:t>Retour sur les mesures de la LFSS 2023</a:t>
            </a:r>
          </a:p>
        </p:txBody>
      </p:sp>
      <p:sp>
        <p:nvSpPr>
          <p:cNvPr id="4" name="Espace réservé du texte 2">
            <a:hlinkClick r:id="rId4" action="ppaction://hlinksldjump"/>
            <a:extLst>
              <a:ext uri="{FF2B5EF4-FFF2-40B4-BE49-F238E27FC236}">
                <a16:creationId xmlns:a16="http://schemas.microsoft.com/office/drawing/2014/main" id="{7DE3C14F-D2C0-A42F-6CA0-8F3D852D40C1}"/>
              </a:ext>
            </a:extLst>
          </p:cNvPr>
          <p:cNvSpPr txBox="1">
            <a:spLocks/>
          </p:cNvSpPr>
          <p:nvPr/>
        </p:nvSpPr>
        <p:spPr bwMode="auto">
          <a:xfrm>
            <a:off x="180000" y="2927099"/>
            <a:ext cx="2569051" cy="31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accent2"/>
                </a:solidFill>
                <a:hlinkClick r:id="rId4" action="ppaction://hlinksldjump"/>
              </a:rPr>
              <a:t>Les mesures en attente</a:t>
            </a:r>
            <a:endParaRPr lang="fr-FR">
              <a:solidFill>
                <a:schemeClr val="accent2"/>
              </a:solidFill>
            </a:endParaRPr>
          </a:p>
        </p:txBody>
      </p:sp>
      <p:sp>
        <p:nvSpPr>
          <p:cNvPr id="13" name="Triangle isocèle 12">
            <a:hlinkClick r:id="" action="ppaction://hlinkshowjump?jump=previousslide"/>
            <a:extLst>
              <a:ext uri="{FF2B5EF4-FFF2-40B4-BE49-F238E27FC236}">
                <a16:creationId xmlns:a16="http://schemas.microsoft.com/office/drawing/2014/main" id="{86236901-A2B9-DA51-688F-C1FBA503153B}"/>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isocèle 13">
            <a:hlinkClick r:id="" action="ppaction://hlinkshowjump?jump=nextslide"/>
            <a:extLst>
              <a:ext uri="{FF2B5EF4-FFF2-40B4-BE49-F238E27FC236}">
                <a16:creationId xmlns:a16="http://schemas.microsoft.com/office/drawing/2014/main" id="{CE4F9AC3-064A-E2B7-7914-E73AC1B7119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8519119-DAF6-A31F-98DF-0A5D18265F56}"/>
              </a:ext>
            </a:extLst>
          </p:cNvPr>
          <p:cNvSpPr txBox="1"/>
          <p:nvPr/>
        </p:nvSpPr>
        <p:spPr>
          <a:xfrm>
            <a:off x="318111" y="1365278"/>
            <a:ext cx="1352958" cy="646331"/>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Stratégie nationale de santé sexuelle</a:t>
            </a:r>
            <a:endParaRPr lang="fr-FR" sz="1400">
              <a:solidFill>
                <a:schemeClr val="tx1">
                  <a:lumMod val="75000"/>
                  <a:lumOff val="25000"/>
                </a:schemeClr>
              </a:solidFill>
            </a:endParaRPr>
          </a:p>
        </p:txBody>
      </p:sp>
      <p:sp>
        <p:nvSpPr>
          <p:cNvPr id="18" name="ZoneTexte 17">
            <a:extLst>
              <a:ext uri="{FF2B5EF4-FFF2-40B4-BE49-F238E27FC236}">
                <a16:creationId xmlns:a16="http://schemas.microsoft.com/office/drawing/2014/main" id="{1149CE97-4BB4-768F-B6B9-FAC1D86BBB97}"/>
              </a:ext>
            </a:extLst>
          </p:cNvPr>
          <p:cNvSpPr txBox="1"/>
          <p:nvPr/>
        </p:nvSpPr>
        <p:spPr>
          <a:xfrm>
            <a:off x="2013971" y="1360989"/>
            <a:ext cx="1323086" cy="430887"/>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Accès direct aux IPA</a:t>
            </a:r>
          </a:p>
        </p:txBody>
      </p:sp>
      <p:sp>
        <p:nvSpPr>
          <p:cNvPr id="19" name="ZoneTexte 18">
            <a:extLst>
              <a:ext uri="{FF2B5EF4-FFF2-40B4-BE49-F238E27FC236}">
                <a16:creationId xmlns:a16="http://schemas.microsoft.com/office/drawing/2014/main" id="{06D03B8E-97E7-84AF-1DA5-E27F2BF6F4B2}"/>
              </a:ext>
            </a:extLst>
          </p:cNvPr>
          <p:cNvSpPr txBox="1"/>
          <p:nvPr/>
        </p:nvSpPr>
        <p:spPr>
          <a:xfrm>
            <a:off x="5640079" y="1208921"/>
            <a:ext cx="2430095" cy="215444"/>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Grand âge et autonomie</a:t>
            </a:r>
            <a:endParaRPr lang="fr-FR" sz="1400">
              <a:solidFill>
                <a:schemeClr val="tx1">
                  <a:lumMod val="75000"/>
                  <a:lumOff val="25000"/>
                </a:schemeClr>
              </a:solidFill>
            </a:endParaRPr>
          </a:p>
        </p:txBody>
      </p:sp>
      <p:sp>
        <p:nvSpPr>
          <p:cNvPr id="20" name="ZoneTexte 19">
            <a:extLst>
              <a:ext uri="{FF2B5EF4-FFF2-40B4-BE49-F238E27FC236}">
                <a16:creationId xmlns:a16="http://schemas.microsoft.com/office/drawing/2014/main" id="{71D75E2A-711F-BFBE-861A-2636E46C0257}"/>
              </a:ext>
            </a:extLst>
          </p:cNvPr>
          <p:cNvSpPr txBox="1"/>
          <p:nvPr/>
        </p:nvSpPr>
        <p:spPr>
          <a:xfrm>
            <a:off x="203177" y="3546525"/>
            <a:ext cx="1323086" cy="430887"/>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RDV de prévention</a:t>
            </a:r>
            <a:endParaRPr lang="fr-FR" sz="1400">
              <a:solidFill>
                <a:schemeClr val="tx1">
                  <a:lumMod val="75000"/>
                  <a:lumOff val="25000"/>
                </a:schemeClr>
              </a:solidFill>
            </a:endParaRPr>
          </a:p>
        </p:txBody>
      </p:sp>
      <p:sp>
        <p:nvSpPr>
          <p:cNvPr id="21" name="ZoneTexte 20">
            <a:extLst>
              <a:ext uri="{FF2B5EF4-FFF2-40B4-BE49-F238E27FC236}">
                <a16:creationId xmlns:a16="http://schemas.microsoft.com/office/drawing/2014/main" id="{AA810A4B-38F1-980C-EFE7-9F168800C964}"/>
              </a:ext>
            </a:extLst>
          </p:cNvPr>
          <p:cNvSpPr txBox="1"/>
          <p:nvPr/>
        </p:nvSpPr>
        <p:spPr>
          <a:xfrm>
            <a:off x="2043426" y="3761968"/>
            <a:ext cx="1460497" cy="646331"/>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100% santé sur les prothèses capillaires</a:t>
            </a:r>
            <a:endParaRPr lang="fr-FR" sz="1400">
              <a:solidFill>
                <a:schemeClr val="tx1">
                  <a:lumMod val="75000"/>
                  <a:lumOff val="25000"/>
                </a:schemeClr>
              </a:solidFill>
            </a:endParaRPr>
          </a:p>
        </p:txBody>
      </p:sp>
      <p:sp>
        <p:nvSpPr>
          <p:cNvPr id="22" name="ZoneTexte 21">
            <a:extLst>
              <a:ext uri="{FF2B5EF4-FFF2-40B4-BE49-F238E27FC236}">
                <a16:creationId xmlns:a16="http://schemas.microsoft.com/office/drawing/2014/main" id="{E0F876B6-BAE2-599A-BA7D-E5CE5E228BF0}"/>
              </a:ext>
            </a:extLst>
          </p:cNvPr>
          <p:cNvSpPr txBox="1"/>
          <p:nvPr/>
        </p:nvSpPr>
        <p:spPr>
          <a:xfrm>
            <a:off x="6193583" y="3596763"/>
            <a:ext cx="1323086" cy="215444"/>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Dépistage IST</a:t>
            </a:r>
            <a:endParaRPr lang="fr-FR" sz="1400">
              <a:solidFill>
                <a:schemeClr val="tx1">
                  <a:lumMod val="75000"/>
                  <a:lumOff val="25000"/>
                </a:schemeClr>
              </a:solidFill>
            </a:endParaRPr>
          </a:p>
        </p:txBody>
      </p:sp>
      <p:sp>
        <p:nvSpPr>
          <p:cNvPr id="106" name="ZoneTexte 105">
            <a:extLst>
              <a:ext uri="{FF2B5EF4-FFF2-40B4-BE49-F238E27FC236}">
                <a16:creationId xmlns:a16="http://schemas.microsoft.com/office/drawing/2014/main" id="{061080A0-65BD-0427-08A2-8AC6D0A1D079}"/>
              </a:ext>
            </a:extLst>
          </p:cNvPr>
          <p:cNvSpPr txBox="1"/>
          <p:nvPr/>
        </p:nvSpPr>
        <p:spPr>
          <a:xfrm>
            <a:off x="2180837" y="2089747"/>
            <a:ext cx="1323086" cy="215444"/>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Vaccination</a:t>
            </a:r>
            <a:endParaRPr lang="fr-FR" sz="1400">
              <a:solidFill>
                <a:schemeClr val="tx1">
                  <a:lumMod val="75000"/>
                  <a:lumOff val="25000"/>
                </a:schemeClr>
              </a:solidFill>
            </a:endParaRPr>
          </a:p>
        </p:txBody>
      </p:sp>
      <p:sp>
        <p:nvSpPr>
          <p:cNvPr id="10" name="Espace réservé du texte 9">
            <a:extLst>
              <a:ext uri="{FF2B5EF4-FFF2-40B4-BE49-F238E27FC236}">
                <a16:creationId xmlns:a16="http://schemas.microsoft.com/office/drawing/2014/main" id="{CD6CABEE-A77E-E00C-125B-1B3AC2E6E8EB}"/>
              </a:ext>
            </a:extLst>
          </p:cNvPr>
          <p:cNvSpPr>
            <a:spLocks noGrp="1"/>
          </p:cNvSpPr>
          <p:nvPr>
            <p:ph type="body" sz="quarter" idx="10"/>
          </p:nvPr>
        </p:nvSpPr>
        <p:spPr>
          <a:xfrm>
            <a:off x="203177" y="698221"/>
            <a:ext cx="8296251" cy="257175"/>
          </a:xfrm>
        </p:spPr>
        <p:txBody>
          <a:bodyPr/>
          <a:lstStyle/>
          <a:p>
            <a:r>
              <a:rPr lang="fr-FR">
                <a:hlinkClick r:id="rId5" action="ppaction://hlinksldjump">
                  <a:extLst>
                    <a:ext uri="{A12FA001-AC4F-418D-AE19-62706E023703}">
                      <ahyp:hlinkClr xmlns:ahyp="http://schemas.microsoft.com/office/drawing/2018/hyperlinkcolor" val="tx"/>
                    </a:ext>
                  </a:extLst>
                </a:hlinkClick>
              </a:rPr>
              <a:t>Les mesures mises en place</a:t>
            </a:r>
            <a:endParaRPr lang="fr-FR"/>
          </a:p>
        </p:txBody>
      </p:sp>
      <p:sp>
        <p:nvSpPr>
          <p:cNvPr id="31" name="ZoneTexte 30">
            <a:extLst>
              <a:ext uri="{FF2B5EF4-FFF2-40B4-BE49-F238E27FC236}">
                <a16:creationId xmlns:a16="http://schemas.microsoft.com/office/drawing/2014/main" id="{062B744A-6C49-AC08-DE3D-CF905F127CA5}"/>
              </a:ext>
            </a:extLst>
          </p:cNvPr>
          <p:cNvSpPr txBox="1"/>
          <p:nvPr/>
        </p:nvSpPr>
        <p:spPr>
          <a:xfrm>
            <a:off x="7321871" y="1580721"/>
            <a:ext cx="1323086" cy="430887"/>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Complémentaire santé solidaire</a:t>
            </a:r>
          </a:p>
        </p:txBody>
      </p:sp>
      <p:sp>
        <p:nvSpPr>
          <p:cNvPr id="35" name="ZoneTexte 34">
            <a:extLst>
              <a:ext uri="{FF2B5EF4-FFF2-40B4-BE49-F238E27FC236}">
                <a16:creationId xmlns:a16="http://schemas.microsoft.com/office/drawing/2014/main" id="{D1B130AB-8EEB-2983-C6AB-7AB6A113107B}"/>
              </a:ext>
            </a:extLst>
          </p:cNvPr>
          <p:cNvSpPr txBox="1"/>
          <p:nvPr/>
        </p:nvSpPr>
        <p:spPr>
          <a:xfrm>
            <a:off x="5640079" y="1901323"/>
            <a:ext cx="1425030" cy="430887"/>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Analyses médicales</a:t>
            </a:r>
          </a:p>
        </p:txBody>
      </p:sp>
      <p:sp>
        <p:nvSpPr>
          <p:cNvPr id="41" name="ZoneTexte 40">
            <a:extLst>
              <a:ext uri="{FF2B5EF4-FFF2-40B4-BE49-F238E27FC236}">
                <a16:creationId xmlns:a16="http://schemas.microsoft.com/office/drawing/2014/main" id="{9EE8EABA-6E04-2917-A5A3-8034FEAF7F26}"/>
              </a:ext>
            </a:extLst>
          </p:cNvPr>
          <p:cNvSpPr txBox="1"/>
          <p:nvPr/>
        </p:nvSpPr>
        <p:spPr>
          <a:xfrm>
            <a:off x="6401910" y="4065732"/>
            <a:ext cx="1839921" cy="430887"/>
          </a:xfrm>
          <a:prstGeom prst="rect">
            <a:avLst/>
          </a:prstGeom>
          <a:noFill/>
        </p:spPr>
        <p:txBody>
          <a:bodyPr wrap="square" lIns="0" tIns="0" rIns="0" bIns="0" rtlCol="0">
            <a:spAutoFit/>
          </a:bodyPr>
          <a:lstStyle/>
          <a:p>
            <a:pPr algn="ctr"/>
            <a:r>
              <a:rPr lang="fr-FR" sz="1400" b="1">
                <a:solidFill>
                  <a:schemeClr val="tx1">
                    <a:lumMod val="75000"/>
                    <a:lumOff val="25000"/>
                  </a:schemeClr>
                </a:solidFill>
              </a:rPr>
              <a:t>Substitution des dispositifs médicaux</a:t>
            </a:r>
            <a:endParaRPr lang="fr-FR" sz="1400">
              <a:solidFill>
                <a:schemeClr val="tx1">
                  <a:lumMod val="75000"/>
                  <a:lumOff val="25000"/>
                </a:schemeClr>
              </a:solidFill>
            </a:endParaRPr>
          </a:p>
        </p:txBody>
      </p:sp>
      <p:sp>
        <p:nvSpPr>
          <p:cNvPr id="56" name="ZoneTexte 55">
            <a:extLst>
              <a:ext uri="{FF2B5EF4-FFF2-40B4-BE49-F238E27FC236}">
                <a16:creationId xmlns:a16="http://schemas.microsoft.com/office/drawing/2014/main" id="{81203AAE-9B97-DB62-5E88-A0118ABAB4C9}"/>
              </a:ext>
            </a:extLst>
          </p:cNvPr>
          <p:cNvSpPr txBox="1"/>
          <p:nvPr/>
        </p:nvSpPr>
        <p:spPr>
          <a:xfrm>
            <a:off x="3234029" y="4692151"/>
            <a:ext cx="5241707" cy="246221"/>
          </a:xfrm>
          <a:prstGeom prst="rect">
            <a:avLst/>
          </a:prstGeom>
          <a:noFill/>
        </p:spPr>
        <p:txBody>
          <a:bodyPr wrap="square">
            <a:spAutoFit/>
          </a:bodyPr>
          <a:lstStyle/>
          <a:p>
            <a:r>
              <a:rPr lang="fr-FR" sz="1000">
                <a:solidFill>
                  <a:schemeClr val="bg2"/>
                </a:solidFill>
                <a:hlinkClick r:id="rId6">
                  <a:extLst>
                    <a:ext uri="{A12FA001-AC4F-418D-AE19-62706E023703}">
                      <ahyp:hlinkClr xmlns:ahyp="http://schemas.microsoft.com/office/drawing/2018/hyperlinkcolor" val="tx"/>
                    </a:ext>
                  </a:extLst>
                </a:hlinkClick>
              </a:rPr>
              <a:t>L’essentiel de la loi de financement de la Sécurité sociale 2023 - Groupe VYV (groupe-vyv.fr)</a:t>
            </a:r>
            <a:endParaRPr lang="fr-FR" sz="1000">
              <a:solidFill>
                <a:schemeClr val="bg2"/>
              </a:solidFill>
            </a:endParaRPr>
          </a:p>
        </p:txBody>
      </p:sp>
    </p:spTree>
    <p:extLst>
      <p:ext uri="{BB962C8B-B14F-4D97-AF65-F5344CB8AC3E}">
        <p14:creationId xmlns:p14="http://schemas.microsoft.com/office/powerpoint/2010/main" val="944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eur droit 44">
            <a:extLst>
              <a:ext uri="{FF2B5EF4-FFF2-40B4-BE49-F238E27FC236}">
                <a16:creationId xmlns:a16="http://schemas.microsoft.com/office/drawing/2014/main" id="{C7E8B1C9-55CA-E7D0-EDAA-2C318954E8C5}"/>
              </a:ext>
            </a:extLst>
          </p:cNvPr>
          <p:cNvCxnSpPr>
            <a:cxnSpLocks/>
          </p:cNvCxnSpPr>
          <p:nvPr/>
        </p:nvCxnSpPr>
        <p:spPr>
          <a:xfrm>
            <a:off x="-7220" y="1782362"/>
            <a:ext cx="915122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Calendrier parlementaire</a:t>
            </a:r>
          </a:p>
        </p:txBody>
      </p:sp>
      <p:sp>
        <p:nvSpPr>
          <p:cNvPr id="20" name="ZoneTexte 19">
            <a:extLst>
              <a:ext uri="{FF2B5EF4-FFF2-40B4-BE49-F238E27FC236}">
                <a16:creationId xmlns:a16="http://schemas.microsoft.com/office/drawing/2014/main" id="{6E5BD188-D093-C925-7692-2274B9C176FE}"/>
              </a:ext>
            </a:extLst>
          </p:cNvPr>
          <p:cNvSpPr txBox="1"/>
          <p:nvPr/>
        </p:nvSpPr>
        <p:spPr>
          <a:xfrm>
            <a:off x="262193" y="3104937"/>
            <a:ext cx="1310192" cy="923330"/>
          </a:xfrm>
          <a:prstGeom prst="rect">
            <a:avLst/>
          </a:prstGeom>
          <a:noFill/>
          <a:ln>
            <a:noFill/>
          </a:ln>
        </p:spPr>
        <p:txBody>
          <a:bodyPr wrap="square" lIns="0" tIns="0" rIns="0" bIns="0" rtlCol="0">
            <a:spAutoFit/>
          </a:bodyPr>
          <a:lstStyle/>
          <a:p>
            <a:pPr algn="ctr"/>
            <a:r>
              <a:rPr lang="fr-FR" sz="1200">
                <a:solidFill>
                  <a:schemeClr val="tx1">
                    <a:lumMod val="75000"/>
                    <a:lumOff val="25000"/>
                  </a:schemeClr>
                </a:solidFill>
              </a:rPr>
              <a:t>Présentation en Conseil des ministres et dépôt à l’Assemblée nationale</a:t>
            </a:r>
          </a:p>
        </p:txBody>
      </p:sp>
      <p:sp>
        <p:nvSpPr>
          <p:cNvPr id="21" name="ZoneTexte 20">
            <a:extLst>
              <a:ext uri="{FF2B5EF4-FFF2-40B4-BE49-F238E27FC236}">
                <a16:creationId xmlns:a16="http://schemas.microsoft.com/office/drawing/2014/main" id="{160E8484-08A7-C1D0-CB62-45C470915C28}"/>
              </a:ext>
            </a:extLst>
          </p:cNvPr>
          <p:cNvSpPr txBox="1"/>
          <p:nvPr/>
        </p:nvSpPr>
        <p:spPr>
          <a:xfrm>
            <a:off x="3829341" y="3104937"/>
            <a:ext cx="1310191" cy="1846659"/>
          </a:xfrm>
          <a:prstGeom prst="rect">
            <a:avLst/>
          </a:prstGeom>
          <a:noFill/>
          <a:ln>
            <a:noFill/>
          </a:ln>
        </p:spPr>
        <p:txBody>
          <a:bodyPr wrap="square" lIns="0" tIns="0" rIns="0" bIns="0" rtlCol="0">
            <a:spAutoFit/>
          </a:bodyPr>
          <a:lstStyle/>
          <a:p>
            <a:pPr algn="ctr"/>
            <a:r>
              <a:rPr lang="fr-FR" sz="1200">
                <a:solidFill>
                  <a:schemeClr val="tx1">
                    <a:lumMod val="75000"/>
                    <a:lumOff val="25000"/>
                  </a:schemeClr>
                </a:solidFill>
              </a:rPr>
              <a:t>Examen en </a:t>
            </a:r>
          </a:p>
          <a:p>
            <a:pPr algn="ctr"/>
            <a:r>
              <a:rPr lang="fr-FR" sz="1200">
                <a:solidFill>
                  <a:schemeClr val="tx1">
                    <a:lumMod val="75000"/>
                    <a:lumOff val="25000"/>
                  </a:schemeClr>
                </a:solidFill>
              </a:rPr>
              <a:t>séance plénière </a:t>
            </a:r>
          </a:p>
          <a:p>
            <a:pPr algn="ctr"/>
            <a:r>
              <a:rPr lang="fr-FR" sz="1200">
                <a:solidFill>
                  <a:schemeClr val="tx1">
                    <a:lumMod val="75000"/>
                    <a:lumOff val="25000"/>
                  </a:schemeClr>
                </a:solidFill>
              </a:rPr>
              <a:t>à l’Assemblée nationale :</a:t>
            </a:r>
          </a:p>
          <a:p>
            <a:pPr algn="ctr"/>
            <a:r>
              <a:rPr lang="fr-FR" sz="1200" i="1">
                <a:solidFill>
                  <a:schemeClr val="tx1">
                    <a:lumMod val="75000"/>
                    <a:lumOff val="25000"/>
                  </a:schemeClr>
                </a:solidFill>
              </a:rPr>
              <a:t>considéré comme adopté le 04/11/2023 en application de l'article 49 alinéa 3 de la constitution</a:t>
            </a:r>
          </a:p>
        </p:txBody>
      </p:sp>
      <p:sp>
        <p:nvSpPr>
          <p:cNvPr id="22" name="ZoneTexte 21">
            <a:extLst>
              <a:ext uri="{FF2B5EF4-FFF2-40B4-BE49-F238E27FC236}">
                <a16:creationId xmlns:a16="http://schemas.microsoft.com/office/drawing/2014/main" id="{1F005BE2-BEDB-CC9D-B461-B01DA6A54387}"/>
              </a:ext>
            </a:extLst>
          </p:cNvPr>
          <p:cNvSpPr txBox="1"/>
          <p:nvPr/>
        </p:nvSpPr>
        <p:spPr>
          <a:xfrm>
            <a:off x="5610595" y="3102203"/>
            <a:ext cx="1310191" cy="738664"/>
          </a:xfrm>
          <a:prstGeom prst="rect">
            <a:avLst/>
          </a:prstGeom>
          <a:noFill/>
          <a:ln>
            <a:noFill/>
          </a:ln>
        </p:spPr>
        <p:txBody>
          <a:bodyPr wrap="square" lIns="0" tIns="0" rIns="0" bIns="0" rtlCol="0">
            <a:spAutoFit/>
          </a:bodyPr>
          <a:lstStyle/>
          <a:p>
            <a:pPr algn="ctr"/>
            <a:r>
              <a:rPr lang="fr-FR" sz="1200">
                <a:solidFill>
                  <a:srgbClr val="AB70AC"/>
                </a:solidFill>
              </a:rPr>
              <a:t>Examen par la Commission des affaires sociales du Sénat</a:t>
            </a:r>
          </a:p>
        </p:txBody>
      </p:sp>
      <p:sp>
        <p:nvSpPr>
          <p:cNvPr id="23" name="ZoneTexte 22">
            <a:extLst>
              <a:ext uri="{FF2B5EF4-FFF2-40B4-BE49-F238E27FC236}">
                <a16:creationId xmlns:a16="http://schemas.microsoft.com/office/drawing/2014/main" id="{96ED7A98-132A-F5AE-D70E-23EFA77E50B3}"/>
              </a:ext>
            </a:extLst>
          </p:cNvPr>
          <p:cNvSpPr txBox="1"/>
          <p:nvPr/>
        </p:nvSpPr>
        <p:spPr>
          <a:xfrm>
            <a:off x="7495021" y="3104294"/>
            <a:ext cx="1083887" cy="553998"/>
          </a:xfrm>
          <a:prstGeom prst="rect">
            <a:avLst/>
          </a:prstGeom>
          <a:noFill/>
          <a:ln>
            <a:noFill/>
          </a:ln>
        </p:spPr>
        <p:txBody>
          <a:bodyPr wrap="square" lIns="0" tIns="0" rIns="0" bIns="0" rtlCol="0">
            <a:spAutoFit/>
          </a:bodyPr>
          <a:lstStyle/>
          <a:p>
            <a:pPr algn="ctr"/>
            <a:r>
              <a:rPr lang="fr-FR" sz="1200">
                <a:solidFill>
                  <a:srgbClr val="AB70AC"/>
                </a:solidFill>
              </a:rPr>
              <a:t>Examen en séance plénière au Sénat</a:t>
            </a:r>
          </a:p>
        </p:txBody>
      </p:sp>
      <p:grpSp>
        <p:nvGrpSpPr>
          <p:cNvPr id="55" name="Groupe 54">
            <a:extLst>
              <a:ext uri="{FF2B5EF4-FFF2-40B4-BE49-F238E27FC236}">
                <a16:creationId xmlns:a16="http://schemas.microsoft.com/office/drawing/2014/main" id="{5B7B0162-E6D8-1AD9-8E94-627BB36E205C}"/>
              </a:ext>
            </a:extLst>
          </p:cNvPr>
          <p:cNvGrpSpPr/>
          <p:nvPr/>
        </p:nvGrpSpPr>
        <p:grpSpPr>
          <a:xfrm>
            <a:off x="2172652" y="1255078"/>
            <a:ext cx="1161593" cy="925108"/>
            <a:chOff x="2068688" y="1255078"/>
            <a:chExt cx="1161593" cy="925108"/>
          </a:xfrm>
        </p:grpSpPr>
        <p:sp>
          <p:nvSpPr>
            <p:cNvPr id="48" name="Rectangle 47">
              <a:extLst>
                <a:ext uri="{FF2B5EF4-FFF2-40B4-BE49-F238E27FC236}">
                  <a16:creationId xmlns:a16="http://schemas.microsoft.com/office/drawing/2014/main" id="{105F54C0-42E5-8C7A-0771-1F8E43448B3B}"/>
                </a:ext>
              </a:extLst>
            </p:cNvPr>
            <p:cNvSpPr/>
            <p:nvPr/>
          </p:nvSpPr>
          <p:spPr>
            <a:xfrm>
              <a:off x="2068688" y="1255078"/>
              <a:ext cx="1161593" cy="925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93734AAC-9858-42C6-E016-2114637FF8B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307484" y="1454487"/>
              <a:ext cx="684000" cy="605310"/>
            </a:xfrm>
            <a:prstGeom prst="rect">
              <a:avLst/>
            </a:prstGeom>
          </p:spPr>
        </p:pic>
      </p:grpSp>
      <p:grpSp>
        <p:nvGrpSpPr>
          <p:cNvPr id="53" name="Groupe 52">
            <a:extLst>
              <a:ext uri="{FF2B5EF4-FFF2-40B4-BE49-F238E27FC236}">
                <a16:creationId xmlns:a16="http://schemas.microsoft.com/office/drawing/2014/main" id="{81C8D06C-7B4D-8612-2CC8-CFA68A3ED2A6}"/>
              </a:ext>
            </a:extLst>
          </p:cNvPr>
          <p:cNvGrpSpPr/>
          <p:nvPr/>
        </p:nvGrpSpPr>
        <p:grpSpPr>
          <a:xfrm>
            <a:off x="5694996" y="1255078"/>
            <a:ext cx="1161593" cy="925108"/>
            <a:chOff x="5538111" y="1255078"/>
            <a:chExt cx="1161593" cy="925108"/>
          </a:xfrm>
        </p:grpSpPr>
        <p:sp>
          <p:nvSpPr>
            <p:cNvPr id="50" name="Rectangle 49">
              <a:extLst>
                <a:ext uri="{FF2B5EF4-FFF2-40B4-BE49-F238E27FC236}">
                  <a16:creationId xmlns:a16="http://schemas.microsoft.com/office/drawing/2014/main" id="{7C831B42-EC3A-219D-1330-4EC1A41E88B0}"/>
                </a:ext>
              </a:extLst>
            </p:cNvPr>
            <p:cNvSpPr/>
            <p:nvPr/>
          </p:nvSpPr>
          <p:spPr>
            <a:xfrm>
              <a:off x="5538111" y="1255078"/>
              <a:ext cx="1161593" cy="925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72EDA6DB-7317-E737-3B04-0154EF315E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76907" y="1415142"/>
              <a:ext cx="684000" cy="684000"/>
            </a:xfrm>
            <a:prstGeom prst="rect">
              <a:avLst/>
            </a:prstGeom>
          </p:spPr>
        </p:pic>
      </p:grpSp>
      <p:grpSp>
        <p:nvGrpSpPr>
          <p:cNvPr id="54" name="Groupe 53">
            <a:extLst>
              <a:ext uri="{FF2B5EF4-FFF2-40B4-BE49-F238E27FC236}">
                <a16:creationId xmlns:a16="http://schemas.microsoft.com/office/drawing/2014/main" id="{940FF284-5D64-8504-D23B-56AED0C53C54}"/>
              </a:ext>
            </a:extLst>
          </p:cNvPr>
          <p:cNvGrpSpPr/>
          <p:nvPr/>
        </p:nvGrpSpPr>
        <p:grpSpPr>
          <a:xfrm>
            <a:off x="3933824" y="1255078"/>
            <a:ext cx="1161593" cy="925108"/>
            <a:chOff x="3776111" y="1255078"/>
            <a:chExt cx="1161593" cy="925108"/>
          </a:xfrm>
        </p:grpSpPr>
        <p:sp>
          <p:nvSpPr>
            <p:cNvPr id="49" name="Rectangle 48">
              <a:extLst>
                <a:ext uri="{FF2B5EF4-FFF2-40B4-BE49-F238E27FC236}">
                  <a16:creationId xmlns:a16="http://schemas.microsoft.com/office/drawing/2014/main" id="{92220D53-52D3-829A-554B-8E1D9B6D0216}"/>
                </a:ext>
              </a:extLst>
            </p:cNvPr>
            <p:cNvSpPr/>
            <p:nvPr/>
          </p:nvSpPr>
          <p:spPr>
            <a:xfrm>
              <a:off x="3776111" y="1255078"/>
              <a:ext cx="1161593" cy="925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27FBF1C2-72BB-728A-64F4-9B5B62AB59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14907" y="1454487"/>
              <a:ext cx="684000" cy="605310"/>
            </a:xfrm>
            <a:prstGeom prst="rect">
              <a:avLst/>
            </a:prstGeom>
          </p:spPr>
        </p:pic>
      </p:grpSp>
      <p:grpSp>
        <p:nvGrpSpPr>
          <p:cNvPr id="52" name="Groupe 51">
            <a:extLst>
              <a:ext uri="{FF2B5EF4-FFF2-40B4-BE49-F238E27FC236}">
                <a16:creationId xmlns:a16="http://schemas.microsoft.com/office/drawing/2014/main" id="{655CD6B2-7362-DAD6-7A0A-A847AC4EB6F5}"/>
              </a:ext>
            </a:extLst>
          </p:cNvPr>
          <p:cNvGrpSpPr/>
          <p:nvPr/>
        </p:nvGrpSpPr>
        <p:grpSpPr>
          <a:xfrm>
            <a:off x="7456169" y="1255078"/>
            <a:ext cx="1161593" cy="925108"/>
            <a:chOff x="7334249" y="1255078"/>
            <a:chExt cx="1161593" cy="925108"/>
          </a:xfrm>
        </p:grpSpPr>
        <p:sp>
          <p:nvSpPr>
            <p:cNvPr id="51" name="Rectangle 50">
              <a:extLst>
                <a:ext uri="{FF2B5EF4-FFF2-40B4-BE49-F238E27FC236}">
                  <a16:creationId xmlns:a16="http://schemas.microsoft.com/office/drawing/2014/main" id="{565C8F73-E059-A962-C471-5BA438AFC451}"/>
                </a:ext>
              </a:extLst>
            </p:cNvPr>
            <p:cNvSpPr/>
            <p:nvPr/>
          </p:nvSpPr>
          <p:spPr>
            <a:xfrm>
              <a:off x="7334249" y="1255078"/>
              <a:ext cx="1161593" cy="925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69C4FDDB-D356-15DA-5AA9-71404F525A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73045" y="1415142"/>
              <a:ext cx="684000" cy="684000"/>
            </a:xfrm>
            <a:prstGeom prst="rect">
              <a:avLst/>
            </a:prstGeom>
          </p:spPr>
        </p:pic>
      </p:grpSp>
      <p:sp>
        <p:nvSpPr>
          <p:cNvPr id="29" name="ZoneTexte 28">
            <a:extLst>
              <a:ext uri="{FF2B5EF4-FFF2-40B4-BE49-F238E27FC236}">
                <a16:creationId xmlns:a16="http://schemas.microsoft.com/office/drawing/2014/main" id="{70491D8B-122C-66DB-D4F1-75A9B3119150}"/>
              </a:ext>
            </a:extLst>
          </p:cNvPr>
          <p:cNvSpPr txBox="1"/>
          <p:nvPr/>
        </p:nvSpPr>
        <p:spPr>
          <a:xfrm>
            <a:off x="2043447" y="3104937"/>
            <a:ext cx="1314118" cy="1107996"/>
          </a:xfrm>
          <a:prstGeom prst="rect">
            <a:avLst/>
          </a:prstGeom>
          <a:noFill/>
          <a:ln>
            <a:noFill/>
          </a:ln>
        </p:spPr>
        <p:txBody>
          <a:bodyPr wrap="square" lIns="0" tIns="0" rIns="0" bIns="0" rtlCol="0">
            <a:spAutoFit/>
          </a:bodyPr>
          <a:lstStyle/>
          <a:p>
            <a:pPr algn="ctr"/>
            <a:r>
              <a:rPr lang="fr-FR" sz="1200">
                <a:solidFill>
                  <a:schemeClr val="tx1">
                    <a:lumMod val="75000"/>
                    <a:lumOff val="25000"/>
                  </a:schemeClr>
                </a:solidFill>
              </a:rPr>
              <a:t>Examen par la Commission des affaires sociales </a:t>
            </a:r>
          </a:p>
          <a:p>
            <a:pPr algn="ctr"/>
            <a:r>
              <a:rPr lang="fr-FR" sz="1200">
                <a:solidFill>
                  <a:schemeClr val="tx1">
                    <a:lumMod val="75000"/>
                    <a:lumOff val="25000"/>
                  </a:schemeClr>
                </a:solidFill>
              </a:rPr>
              <a:t>de l’Assemblée nationale :</a:t>
            </a:r>
          </a:p>
          <a:p>
            <a:pPr algn="ctr"/>
            <a:r>
              <a:rPr lang="fr-FR" sz="1200" i="1">
                <a:solidFill>
                  <a:schemeClr val="tx1">
                    <a:lumMod val="75000"/>
                    <a:lumOff val="25000"/>
                  </a:schemeClr>
                </a:solidFill>
              </a:rPr>
              <a:t>rejeté le 20/10/2023</a:t>
            </a:r>
          </a:p>
        </p:txBody>
      </p:sp>
      <p:grpSp>
        <p:nvGrpSpPr>
          <p:cNvPr id="43" name="Groupe 42">
            <a:extLst>
              <a:ext uri="{FF2B5EF4-FFF2-40B4-BE49-F238E27FC236}">
                <a16:creationId xmlns:a16="http://schemas.microsoft.com/office/drawing/2014/main" id="{98F9B074-75D0-AF3C-EE68-977BE53BC4F3}"/>
              </a:ext>
            </a:extLst>
          </p:cNvPr>
          <p:cNvGrpSpPr/>
          <p:nvPr/>
        </p:nvGrpSpPr>
        <p:grpSpPr>
          <a:xfrm>
            <a:off x="240959" y="2379869"/>
            <a:ext cx="8698891" cy="515798"/>
            <a:chOff x="172379" y="2029913"/>
            <a:chExt cx="8698891" cy="515798"/>
          </a:xfrm>
        </p:grpSpPr>
        <p:grpSp>
          <p:nvGrpSpPr>
            <p:cNvPr id="42" name="Groupe 41">
              <a:extLst>
                <a:ext uri="{FF2B5EF4-FFF2-40B4-BE49-F238E27FC236}">
                  <a16:creationId xmlns:a16="http://schemas.microsoft.com/office/drawing/2014/main" id="{1CB8444B-985C-C487-227D-9364E9D8C8C2}"/>
                </a:ext>
              </a:extLst>
            </p:cNvPr>
            <p:cNvGrpSpPr/>
            <p:nvPr/>
          </p:nvGrpSpPr>
          <p:grpSpPr>
            <a:xfrm>
              <a:off x="172379" y="2029913"/>
              <a:ext cx="8698891" cy="515798"/>
              <a:chOff x="172379" y="2029913"/>
              <a:chExt cx="8698891" cy="515798"/>
            </a:xfrm>
          </p:grpSpPr>
          <p:sp>
            <p:nvSpPr>
              <p:cNvPr id="39" name="Flèche : droite 38">
                <a:extLst>
                  <a:ext uri="{FF2B5EF4-FFF2-40B4-BE49-F238E27FC236}">
                    <a16:creationId xmlns:a16="http://schemas.microsoft.com/office/drawing/2014/main" id="{94FDC2B2-3EE4-7503-0FCF-6D61F6CF730B}"/>
                  </a:ext>
                </a:extLst>
              </p:cNvPr>
              <p:cNvSpPr/>
              <p:nvPr/>
            </p:nvSpPr>
            <p:spPr>
              <a:xfrm>
                <a:off x="172380" y="2029913"/>
                <a:ext cx="8698890" cy="515798"/>
              </a:xfrm>
              <a:prstGeom prst="rightArrow">
                <a:avLst>
                  <a:gd name="adj1" fmla="val 100000"/>
                  <a:gd name="adj2" fmla="val 31431"/>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Flèche : droite 39">
                <a:extLst>
                  <a:ext uri="{FF2B5EF4-FFF2-40B4-BE49-F238E27FC236}">
                    <a16:creationId xmlns:a16="http://schemas.microsoft.com/office/drawing/2014/main" id="{A59F9E58-E8E3-2828-3020-C801B194DDA0}"/>
                  </a:ext>
                </a:extLst>
              </p:cNvPr>
              <p:cNvSpPr/>
              <p:nvPr/>
            </p:nvSpPr>
            <p:spPr>
              <a:xfrm>
                <a:off x="179996" y="2029913"/>
                <a:ext cx="7143273" cy="515798"/>
              </a:xfrm>
              <a:prstGeom prst="rightArrow">
                <a:avLst>
                  <a:gd name="adj1" fmla="val 100000"/>
                  <a:gd name="adj2" fmla="val 314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Flèche : droite 36">
                <a:extLst>
                  <a:ext uri="{FF2B5EF4-FFF2-40B4-BE49-F238E27FC236}">
                    <a16:creationId xmlns:a16="http://schemas.microsoft.com/office/drawing/2014/main" id="{0AB5FA57-92DF-2705-5CB9-C3D0B69BB0D6}"/>
                  </a:ext>
                </a:extLst>
              </p:cNvPr>
              <p:cNvSpPr/>
              <p:nvPr/>
            </p:nvSpPr>
            <p:spPr>
              <a:xfrm>
                <a:off x="180000" y="2029913"/>
                <a:ext cx="6903545" cy="515798"/>
              </a:xfrm>
              <a:prstGeom prst="rightArrow">
                <a:avLst>
                  <a:gd name="adj1" fmla="val 100000"/>
                  <a:gd name="adj2" fmla="val 31431"/>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Flèche : droite 40">
                <a:extLst>
                  <a:ext uri="{FF2B5EF4-FFF2-40B4-BE49-F238E27FC236}">
                    <a16:creationId xmlns:a16="http://schemas.microsoft.com/office/drawing/2014/main" id="{BA2B22F9-B217-A4AB-ED6B-947EB6ADE229}"/>
                  </a:ext>
                </a:extLst>
              </p:cNvPr>
              <p:cNvSpPr/>
              <p:nvPr/>
            </p:nvSpPr>
            <p:spPr>
              <a:xfrm>
                <a:off x="179997" y="2029913"/>
                <a:ext cx="4612983" cy="515798"/>
              </a:xfrm>
              <a:prstGeom prst="rightArrow">
                <a:avLst>
                  <a:gd name="adj1" fmla="val 100000"/>
                  <a:gd name="adj2" fmla="val 314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F4870FA9-6D43-6B15-15B4-FE7405BD88A6}"/>
                  </a:ext>
                </a:extLst>
              </p:cNvPr>
              <p:cNvSpPr/>
              <p:nvPr/>
            </p:nvSpPr>
            <p:spPr>
              <a:xfrm>
                <a:off x="179999" y="2029913"/>
                <a:ext cx="5355546" cy="515798"/>
              </a:xfrm>
              <a:prstGeom prst="rightArrow">
                <a:avLst>
                  <a:gd name="adj1" fmla="val 100000"/>
                  <a:gd name="adj2" fmla="val 314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Flèche : droite 35">
                <a:extLst>
                  <a:ext uri="{FF2B5EF4-FFF2-40B4-BE49-F238E27FC236}">
                    <a16:creationId xmlns:a16="http://schemas.microsoft.com/office/drawing/2014/main" id="{ABB139A0-4037-383D-A026-F3EB2868A05D}"/>
                  </a:ext>
                </a:extLst>
              </p:cNvPr>
              <p:cNvSpPr/>
              <p:nvPr/>
            </p:nvSpPr>
            <p:spPr>
              <a:xfrm>
                <a:off x="180000" y="2029913"/>
                <a:ext cx="5115823" cy="515798"/>
              </a:xfrm>
              <a:prstGeom prst="rightArrow">
                <a:avLst>
                  <a:gd name="adj1" fmla="val 100000"/>
                  <a:gd name="adj2" fmla="val 3143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Flèche : droite 34">
                <a:extLst>
                  <a:ext uri="{FF2B5EF4-FFF2-40B4-BE49-F238E27FC236}">
                    <a16:creationId xmlns:a16="http://schemas.microsoft.com/office/drawing/2014/main" id="{770995FD-14FA-CC92-BC61-D3342F61EE2D}"/>
                  </a:ext>
                </a:extLst>
              </p:cNvPr>
              <p:cNvSpPr/>
              <p:nvPr/>
            </p:nvSpPr>
            <p:spPr>
              <a:xfrm>
                <a:off x="180000" y="2029913"/>
                <a:ext cx="3567824" cy="515798"/>
              </a:xfrm>
              <a:prstGeom prst="rightArrow">
                <a:avLst>
                  <a:gd name="adj1" fmla="val 100000"/>
                  <a:gd name="adj2" fmla="val 314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25EB18F9-B025-D804-A77C-22603CDA6D26}"/>
                  </a:ext>
                </a:extLst>
              </p:cNvPr>
              <p:cNvSpPr/>
              <p:nvPr/>
            </p:nvSpPr>
            <p:spPr>
              <a:xfrm>
                <a:off x="180000" y="2029913"/>
                <a:ext cx="3328101" cy="515798"/>
              </a:xfrm>
              <a:prstGeom prst="rightArrow">
                <a:avLst>
                  <a:gd name="adj1" fmla="val 100000"/>
                  <a:gd name="adj2" fmla="val 3143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1975373A-18F9-0BF8-F3AE-78CA884F52B1}"/>
                  </a:ext>
                </a:extLst>
              </p:cNvPr>
              <p:cNvSpPr/>
              <p:nvPr/>
            </p:nvSpPr>
            <p:spPr>
              <a:xfrm>
                <a:off x="172379" y="2029913"/>
                <a:ext cx="1787722" cy="515798"/>
              </a:xfrm>
              <a:prstGeom prst="rightArrow">
                <a:avLst>
                  <a:gd name="adj1" fmla="val 100000"/>
                  <a:gd name="adj2" fmla="val 3143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F62BAFCA-5C03-329D-4474-303F1438C2E4}"/>
                  </a:ext>
                </a:extLst>
              </p:cNvPr>
              <p:cNvSpPr/>
              <p:nvPr/>
            </p:nvSpPr>
            <p:spPr>
              <a:xfrm>
                <a:off x="180000" y="2029913"/>
                <a:ext cx="1548000" cy="515798"/>
              </a:xfrm>
              <a:prstGeom prst="rightArrow">
                <a:avLst>
                  <a:gd name="adj1" fmla="val 100000"/>
                  <a:gd name="adj2" fmla="val 3143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5" name="ZoneTexte 14">
              <a:extLst>
                <a:ext uri="{FF2B5EF4-FFF2-40B4-BE49-F238E27FC236}">
                  <a16:creationId xmlns:a16="http://schemas.microsoft.com/office/drawing/2014/main" id="{023D841E-1765-CDDC-9090-54AF1C572EAE}"/>
                </a:ext>
              </a:extLst>
            </p:cNvPr>
            <p:cNvSpPr txBox="1"/>
            <p:nvPr/>
          </p:nvSpPr>
          <p:spPr>
            <a:xfrm>
              <a:off x="179995" y="2052515"/>
              <a:ext cx="1371986" cy="461665"/>
            </a:xfrm>
            <a:prstGeom prst="rect">
              <a:avLst/>
            </a:prstGeom>
            <a:noFill/>
          </p:spPr>
          <p:txBody>
            <a:bodyPr wrap="square" rtlCol="0">
              <a:spAutoFit/>
            </a:bodyPr>
            <a:lstStyle/>
            <a:p>
              <a:pPr algn="ctr"/>
              <a:r>
                <a:rPr lang="fr-FR" sz="1200" b="1">
                  <a:solidFill>
                    <a:schemeClr val="bg1"/>
                  </a:solidFill>
                </a:rPr>
                <a:t>27 </a:t>
              </a:r>
            </a:p>
            <a:p>
              <a:pPr algn="ctr"/>
              <a:r>
                <a:rPr lang="fr-FR" sz="1200" b="1">
                  <a:solidFill>
                    <a:schemeClr val="bg1"/>
                  </a:solidFill>
                </a:rPr>
                <a:t>septembre 2023</a:t>
              </a:r>
            </a:p>
          </p:txBody>
        </p:sp>
        <p:sp>
          <p:nvSpPr>
            <p:cNvPr id="16" name="ZoneTexte 15">
              <a:extLst>
                <a:ext uri="{FF2B5EF4-FFF2-40B4-BE49-F238E27FC236}">
                  <a16:creationId xmlns:a16="http://schemas.microsoft.com/office/drawing/2014/main" id="{11C825CF-069E-4EF2-6ECD-2A73831F0F33}"/>
                </a:ext>
              </a:extLst>
            </p:cNvPr>
            <p:cNvSpPr txBox="1"/>
            <p:nvPr/>
          </p:nvSpPr>
          <p:spPr>
            <a:xfrm>
              <a:off x="1960101" y="2046390"/>
              <a:ext cx="1378769" cy="461665"/>
            </a:xfrm>
            <a:prstGeom prst="rect">
              <a:avLst/>
            </a:prstGeom>
            <a:noFill/>
          </p:spPr>
          <p:txBody>
            <a:bodyPr wrap="square" rtlCol="0">
              <a:spAutoFit/>
            </a:bodyPr>
            <a:lstStyle/>
            <a:p>
              <a:pPr algn="ctr"/>
              <a:r>
                <a:rPr lang="fr-FR" sz="1200" b="1">
                  <a:solidFill>
                    <a:schemeClr val="bg1"/>
                  </a:solidFill>
                </a:rPr>
                <a:t>Semaine du </a:t>
              </a:r>
              <a:br>
                <a:rPr lang="fr-FR" sz="1200" b="1">
                  <a:solidFill>
                    <a:schemeClr val="bg1"/>
                  </a:solidFill>
                </a:rPr>
              </a:br>
              <a:r>
                <a:rPr lang="fr-FR" sz="1200" b="1">
                  <a:solidFill>
                    <a:schemeClr val="bg1"/>
                  </a:solidFill>
                </a:rPr>
                <a:t>16 octobre 2023</a:t>
              </a:r>
            </a:p>
          </p:txBody>
        </p:sp>
        <p:sp>
          <p:nvSpPr>
            <p:cNvPr id="17" name="ZoneTexte 16">
              <a:extLst>
                <a:ext uri="{FF2B5EF4-FFF2-40B4-BE49-F238E27FC236}">
                  <a16:creationId xmlns:a16="http://schemas.microsoft.com/office/drawing/2014/main" id="{3D4BF712-49D5-D38B-AE78-1F8E002C5653}"/>
                </a:ext>
              </a:extLst>
            </p:cNvPr>
            <p:cNvSpPr txBox="1"/>
            <p:nvPr/>
          </p:nvSpPr>
          <p:spPr>
            <a:xfrm>
              <a:off x="3747823" y="2044296"/>
              <a:ext cx="1378769" cy="461665"/>
            </a:xfrm>
            <a:prstGeom prst="rect">
              <a:avLst/>
            </a:prstGeom>
            <a:noFill/>
          </p:spPr>
          <p:txBody>
            <a:bodyPr wrap="square" rtlCol="0">
              <a:spAutoFit/>
            </a:bodyPr>
            <a:lstStyle/>
            <a:p>
              <a:pPr algn="ctr"/>
              <a:r>
                <a:rPr lang="fr-FR" sz="1200" b="1">
                  <a:solidFill>
                    <a:schemeClr val="bg1"/>
                  </a:solidFill>
                </a:rPr>
                <a:t>Du 24 au 30 </a:t>
              </a:r>
            </a:p>
            <a:p>
              <a:pPr algn="ctr"/>
              <a:r>
                <a:rPr lang="fr-FR" sz="1200" b="1">
                  <a:solidFill>
                    <a:schemeClr val="bg1"/>
                  </a:solidFill>
                </a:rPr>
                <a:t>octobre 2023</a:t>
              </a:r>
            </a:p>
          </p:txBody>
        </p:sp>
        <p:sp>
          <p:nvSpPr>
            <p:cNvPr id="18" name="ZoneTexte 17">
              <a:extLst>
                <a:ext uri="{FF2B5EF4-FFF2-40B4-BE49-F238E27FC236}">
                  <a16:creationId xmlns:a16="http://schemas.microsoft.com/office/drawing/2014/main" id="{68334F25-D628-6BBB-626F-4DF72ED6160D}"/>
                </a:ext>
              </a:extLst>
            </p:cNvPr>
            <p:cNvSpPr txBox="1"/>
            <p:nvPr/>
          </p:nvSpPr>
          <p:spPr>
            <a:xfrm>
              <a:off x="5535545" y="2044296"/>
              <a:ext cx="1378771" cy="461665"/>
            </a:xfrm>
            <a:prstGeom prst="rect">
              <a:avLst/>
            </a:prstGeom>
            <a:noFill/>
          </p:spPr>
          <p:txBody>
            <a:bodyPr wrap="square" rtlCol="0">
              <a:spAutoFit/>
            </a:bodyPr>
            <a:lstStyle/>
            <a:p>
              <a:pPr algn="ctr"/>
              <a:r>
                <a:rPr lang="fr-FR" sz="1200" b="1">
                  <a:solidFill>
                    <a:schemeClr val="bg1"/>
                  </a:solidFill>
                </a:rPr>
                <a:t>Semaine du</a:t>
              </a:r>
            </a:p>
            <a:p>
              <a:pPr algn="ctr"/>
              <a:r>
                <a:rPr lang="fr-FR" sz="1200" b="1">
                  <a:solidFill>
                    <a:schemeClr val="bg1"/>
                  </a:solidFill>
                </a:rPr>
                <a:t>6 novembre 2023</a:t>
              </a:r>
            </a:p>
          </p:txBody>
        </p:sp>
        <p:sp>
          <p:nvSpPr>
            <p:cNvPr id="19" name="ZoneTexte 18">
              <a:extLst>
                <a:ext uri="{FF2B5EF4-FFF2-40B4-BE49-F238E27FC236}">
                  <a16:creationId xmlns:a16="http://schemas.microsoft.com/office/drawing/2014/main" id="{A2A41621-A127-F7B6-DBEA-78B2BC56E375}"/>
                </a:ext>
              </a:extLst>
            </p:cNvPr>
            <p:cNvSpPr txBox="1"/>
            <p:nvPr/>
          </p:nvSpPr>
          <p:spPr>
            <a:xfrm>
              <a:off x="7323269" y="2064697"/>
              <a:ext cx="1378771" cy="461665"/>
            </a:xfrm>
            <a:prstGeom prst="rect">
              <a:avLst/>
            </a:prstGeom>
            <a:noFill/>
          </p:spPr>
          <p:txBody>
            <a:bodyPr wrap="square" rtlCol="0">
              <a:spAutoFit/>
            </a:bodyPr>
            <a:lstStyle/>
            <a:p>
              <a:pPr algn="ctr"/>
              <a:r>
                <a:rPr lang="fr-FR" sz="1200" b="1">
                  <a:solidFill>
                    <a:schemeClr val="bg1"/>
                  </a:solidFill>
                </a:rPr>
                <a:t>Semaine du</a:t>
              </a:r>
            </a:p>
            <a:p>
              <a:pPr algn="ctr"/>
              <a:r>
                <a:rPr lang="fr-FR" sz="1200" b="1">
                  <a:solidFill>
                    <a:schemeClr val="bg1"/>
                  </a:solidFill>
                </a:rPr>
                <a:t>13 novembre 2023</a:t>
              </a:r>
            </a:p>
          </p:txBody>
        </p:sp>
      </p:grpSp>
      <p:sp>
        <p:nvSpPr>
          <p:cNvPr id="9" name="Triangle isocèle 8">
            <a:hlinkClick r:id="" action="ppaction://hlinkshowjump?jump=previousslide"/>
            <a:extLst>
              <a:ext uri="{FF2B5EF4-FFF2-40B4-BE49-F238E27FC236}">
                <a16:creationId xmlns:a16="http://schemas.microsoft.com/office/drawing/2014/main" id="{4C0BB681-8E39-39C2-3FF4-452AC83364E3}"/>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a:hlinkClick r:id="" action="ppaction://hlinkshowjump?jump=nextslide"/>
            <a:extLst>
              <a:ext uri="{FF2B5EF4-FFF2-40B4-BE49-F238E27FC236}">
                <a16:creationId xmlns:a16="http://schemas.microsoft.com/office/drawing/2014/main" id="{1C1D1F69-EB0E-FF6B-6892-8ADBC796D2EA}"/>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 5">
            <a:extLst>
              <a:ext uri="{FF2B5EF4-FFF2-40B4-BE49-F238E27FC236}">
                <a16:creationId xmlns:a16="http://schemas.microsoft.com/office/drawing/2014/main" id="{E9167E16-8186-DBBB-86A5-74218D0F03CF}"/>
              </a:ext>
            </a:extLst>
          </p:cNvPr>
          <p:cNvGrpSpPr/>
          <p:nvPr/>
        </p:nvGrpSpPr>
        <p:grpSpPr>
          <a:xfrm>
            <a:off x="441960" y="1255078"/>
            <a:ext cx="1161593" cy="925108"/>
            <a:chOff x="441960" y="1255078"/>
            <a:chExt cx="1161593" cy="925108"/>
          </a:xfrm>
        </p:grpSpPr>
        <p:sp>
          <p:nvSpPr>
            <p:cNvPr id="47" name="Rectangle 46">
              <a:extLst>
                <a:ext uri="{FF2B5EF4-FFF2-40B4-BE49-F238E27FC236}">
                  <a16:creationId xmlns:a16="http://schemas.microsoft.com/office/drawing/2014/main" id="{7A002CED-A91C-B44D-F251-5E664AA7932E}"/>
                </a:ext>
              </a:extLst>
            </p:cNvPr>
            <p:cNvSpPr/>
            <p:nvPr/>
          </p:nvSpPr>
          <p:spPr>
            <a:xfrm>
              <a:off x="441960" y="1255078"/>
              <a:ext cx="1161593" cy="925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Une image contenant ciel, extérieur, bâtiment, vieux&#10;&#10;Description générée automatiquement">
              <a:extLst>
                <a:ext uri="{FF2B5EF4-FFF2-40B4-BE49-F238E27FC236}">
                  <a16:creationId xmlns:a16="http://schemas.microsoft.com/office/drawing/2014/main" id="{1597D9C5-46B5-435D-EA2D-2A1856975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95" y="1454486"/>
              <a:ext cx="903122" cy="602081"/>
            </a:xfrm>
            <a:prstGeom prst="rect">
              <a:avLst/>
            </a:prstGeom>
          </p:spPr>
        </p:pic>
      </p:grpSp>
    </p:spTree>
    <p:extLst>
      <p:ext uri="{BB962C8B-B14F-4D97-AF65-F5344CB8AC3E}">
        <p14:creationId xmlns:p14="http://schemas.microsoft.com/office/powerpoint/2010/main" val="357544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L’évolution du financement de la Sécurité sociale </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dirty="0">
                <a:solidFill>
                  <a:schemeClr val="bg2"/>
                </a:solidFill>
              </a:rPr>
              <a:t>L’objectif national de dépenses d’Assurance maladie (ONDAM)</a:t>
            </a:r>
          </a:p>
          <a:p>
            <a:endParaRPr lang="fr-FR" dirty="0"/>
          </a:p>
        </p:txBody>
      </p:sp>
      <p:sp>
        <p:nvSpPr>
          <p:cNvPr id="8" name="ZoneTexte 7">
            <a:extLst>
              <a:ext uri="{FF2B5EF4-FFF2-40B4-BE49-F238E27FC236}">
                <a16:creationId xmlns:a16="http://schemas.microsoft.com/office/drawing/2014/main" id="{4501EFDE-E350-76C7-C399-25AA28E48F29}"/>
              </a:ext>
            </a:extLst>
          </p:cNvPr>
          <p:cNvSpPr txBox="1"/>
          <p:nvPr/>
        </p:nvSpPr>
        <p:spPr>
          <a:xfrm>
            <a:off x="288000" y="1198647"/>
            <a:ext cx="4658700" cy="1938992"/>
          </a:xfrm>
          <a:prstGeom prst="rect">
            <a:avLst/>
          </a:prstGeom>
          <a:noFill/>
        </p:spPr>
        <p:txBody>
          <a:bodyPr wrap="square" lIns="0" tIns="0" rIns="0" bIns="0" rtlCol="0">
            <a:spAutoFit/>
          </a:bodyPr>
          <a:lstStyle/>
          <a:p>
            <a:r>
              <a:rPr lang="fr-FR" sz="1400" b="1">
                <a:solidFill>
                  <a:schemeClr val="tx1">
                    <a:lumMod val="75000"/>
                    <a:lumOff val="25000"/>
                  </a:schemeClr>
                </a:solidFill>
              </a:rPr>
              <a:t>Instauré en 1996 </a:t>
            </a:r>
            <a:r>
              <a:rPr lang="fr-FR" sz="1400">
                <a:solidFill>
                  <a:schemeClr val="tx1">
                    <a:lumMod val="75000"/>
                    <a:lumOff val="25000"/>
                  </a:schemeClr>
                </a:solidFill>
              </a:rPr>
              <a:t>dans le cadre de la création des LFSS, il s’agit d’</a:t>
            </a:r>
            <a:r>
              <a:rPr lang="fr-FR" sz="1400" b="1">
                <a:solidFill>
                  <a:schemeClr val="tx1">
                    <a:lumMod val="75000"/>
                    <a:lumOff val="25000"/>
                  </a:schemeClr>
                </a:solidFill>
              </a:rPr>
              <a:t>une prévision que le législateur se fixe pour maîtriser </a:t>
            </a:r>
            <a:r>
              <a:rPr lang="fr-FR" sz="1400">
                <a:solidFill>
                  <a:schemeClr val="tx1">
                    <a:lumMod val="75000"/>
                    <a:lumOff val="25000"/>
                  </a:schemeClr>
                </a:solidFill>
              </a:rPr>
              <a:t>les dépenses annuelles de soins.</a:t>
            </a:r>
          </a:p>
          <a:p>
            <a:endParaRPr lang="fr-FR" sz="1400">
              <a:solidFill>
                <a:schemeClr val="tx1">
                  <a:lumMod val="75000"/>
                  <a:lumOff val="25000"/>
                </a:schemeClr>
              </a:solidFill>
            </a:endParaRPr>
          </a:p>
          <a:p>
            <a:r>
              <a:rPr lang="fr-FR" sz="1400" b="1">
                <a:solidFill>
                  <a:schemeClr val="tx1">
                    <a:lumMod val="75000"/>
                    <a:lumOff val="25000"/>
                  </a:schemeClr>
                </a:solidFill>
              </a:rPr>
              <a:t>Rectification de l’ONDAM 2023 : 247,6 milliards d’euros </a:t>
            </a:r>
          </a:p>
          <a:p>
            <a:r>
              <a:rPr lang="fr-FR" sz="1400">
                <a:solidFill>
                  <a:schemeClr val="tx1">
                    <a:lumMod val="75000"/>
                    <a:lumOff val="25000"/>
                  </a:schemeClr>
                </a:solidFill>
              </a:rPr>
              <a:t>(initialement prévu à 244,8 Md€)</a:t>
            </a:r>
          </a:p>
          <a:p>
            <a:endParaRPr lang="fr-FR" sz="1400">
              <a:solidFill>
                <a:schemeClr val="tx1">
                  <a:lumMod val="75000"/>
                  <a:lumOff val="25000"/>
                </a:schemeClr>
              </a:solidFill>
            </a:endParaRPr>
          </a:p>
          <a:p>
            <a:r>
              <a:rPr lang="fr-FR" sz="1400" b="1">
                <a:solidFill>
                  <a:schemeClr val="tx1">
                    <a:lumMod val="75000"/>
                    <a:lumOff val="25000"/>
                  </a:schemeClr>
                </a:solidFill>
              </a:rPr>
              <a:t>L’ONDAM 2024 devrait être fixé à 254,9 milliards d’euros </a:t>
            </a:r>
          </a:p>
          <a:p>
            <a:r>
              <a:rPr lang="fr-FR" sz="1400">
                <a:solidFill>
                  <a:schemeClr val="tx1">
                    <a:lumMod val="75000"/>
                    <a:lumOff val="25000"/>
                  </a:schemeClr>
                </a:solidFill>
              </a:rPr>
              <a:t>(soit + 3,2 % hors crise sanitaire) </a:t>
            </a:r>
          </a:p>
        </p:txBody>
      </p:sp>
      <p:sp>
        <p:nvSpPr>
          <p:cNvPr id="10" name="Rectangle 9">
            <a:extLst>
              <a:ext uri="{FF2B5EF4-FFF2-40B4-BE49-F238E27FC236}">
                <a16:creationId xmlns:a16="http://schemas.microsoft.com/office/drawing/2014/main" id="{4867E119-192D-3AC8-F877-647698D69D98}"/>
              </a:ext>
            </a:extLst>
          </p:cNvPr>
          <p:cNvSpPr/>
          <p:nvPr/>
        </p:nvSpPr>
        <p:spPr>
          <a:xfrm>
            <a:off x="288000" y="3550920"/>
            <a:ext cx="8590889" cy="914400"/>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400" b="1" i="1" dirty="0"/>
              <a:t>Le déficit des régimes obligatoires de base de la sécurité sociale et du fonds de solidarité vieillesse devrait atteindre  10,7 milliards d’euros en 2024</a:t>
            </a:r>
            <a:endParaRPr lang="fr-FR" sz="1400" dirty="0"/>
          </a:p>
          <a:p>
            <a:pPr algn="just">
              <a:spcBef>
                <a:spcPts val="600"/>
              </a:spcBef>
            </a:pPr>
            <a:r>
              <a:rPr lang="fr-FR" sz="1200" i="1" dirty="0"/>
              <a:t>(39,7 Md € en 2020  /   24,3 Md € en 2021 / 19,7 Md € en 2022 / 8,8 Md </a:t>
            </a:r>
            <a:r>
              <a:rPr lang="fr-FR" sz="1200" i="1"/>
              <a:t>€ prévus </a:t>
            </a:r>
            <a:r>
              <a:rPr lang="fr-FR" sz="1200" i="1" dirty="0"/>
              <a:t>pour 2023)</a:t>
            </a:r>
          </a:p>
        </p:txBody>
      </p:sp>
      <p:sp>
        <p:nvSpPr>
          <p:cNvPr id="15" name="Triangle isocèle 14">
            <a:hlinkClick r:id="" action="ppaction://hlinkshowjump?jump=previousslide"/>
            <a:extLst>
              <a:ext uri="{FF2B5EF4-FFF2-40B4-BE49-F238E27FC236}">
                <a16:creationId xmlns:a16="http://schemas.microsoft.com/office/drawing/2014/main" id="{4FC2282C-8041-754D-B8F8-AD2CA344E3A0}"/>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Triangle isocèle 15">
            <a:hlinkClick r:id="" action="ppaction://hlinkshowjump?jump=nextslide"/>
            <a:extLst>
              <a:ext uri="{FF2B5EF4-FFF2-40B4-BE49-F238E27FC236}">
                <a16:creationId xmlns:a16="http://schemas.microsoft.com/office/drawing/2014/main" id="{75BD4D92-2091-1DD8-626B-AAC795CC19C7}"/>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995EE4C3-4037-5FA6-11F0-C567B96E9C04}"/>
              </a:ext>
            </a:extLst>
          </p:cNvPr>
          <p:cNvGrpSpPr/>
          <p:nvPr/>
        </p:nvGrpSpPr>
        <p:grpSpPr>
          <a:xfrm>
            <a:off x="7737383" y="140975"/>
            <a:ext cx="527964" cy="188147"/>
            <a:chOff x="7737383" y="140975"/>
            <a:chExt cx="527964" cy="188147"/>
          </a:xfrm>
        </p:grpSpPr>
        <p:sp>
          <p:nvSpPr>
            <p:cNvPr id="5" name="Ellipse 4">
              <a:extLst>
                <a:ext uri="{FF2B5EF4-FFF2-40B4-BE49-F238E27FC236}">
                  <a16:creationId xmlns:a16="http://schemas.microsoft.com/office/drawing/2014/main" id="{AEE8EC95-371E-C647-B31A-A381E2EB2E06}"/>
                </a:ext>
              </a:extLst>
            </p:cNvPr>
            <p:cNvSpPr/>
            <p:nvPr/>
          </p:nvSpPr>
          <p:spPr>
            <a:xfrm>
              <a:off x="8077200" y="14097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92210EF7-EB64-4434-B5C9-0E9F7973CACC}"/>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2" name="Image 11">
            <a:extLst>
              <a:ext uri="{FF2B5EF4-FFF2-40B4-BE49-F238E27FC236}">
                <a16:creationId xmlns:a16="http://schemas.microsoft.com/office/drawing/2014/main" id="{6A118AC9-258A-AA87-BE60-AD12BB0CD44B}"/>
              </a:ext>
            </a:extLst>
          </p:cNvPr>
          <p:cNvPicPr>
            <a:picLocks noChangeAspect="1"/>
          </p:cNvPicPr>
          <p:nvPr/>
        </p:nvPicPr>
        <p:blipFill>
          <a:blip r:embed="rId3"/>
          <a:stretch>
            <a:fillRect/>
          </a:stretch>
        </p:blipFill>
        <p:spPr>
          <a:xfrm>
            <a:off x="5236995" y="1005560"/>
            <a:ext cx="3833527" cy="2387887"/>
          </a:xfrm>
          <a:prstGeom prst="rect">
            <a:avLst/>
          </a:prstGeom>
        </p:spPr>
      </p:pic>
    </p:spTree>
    <p:extLst>
      <p:ext uri="{BB962C8B-B14F-4D97-AF65-F5344CB8AC3E}">
        <p14:creationId xmlns:p14="http://schemas.microsoft.com/office/powerpoint/2010/main" val="48458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L’évolution du financement de la Sécurité sociale </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Objectif de dépenses 2024 par branche</a:t>
            </a:r>
          </a:p>
        </p:txBody>
      </p:sp>
      <p:grpSp>
        <p:nvGrpSpPr>
          <p:cNvPr id="60" name="Groupe 59">
            <a:extLst>
              <a:ext uri="{FF2B5EF4-FFF2-40B4-BE49-F238E27FC236}">
                <a16:creationId xmlns:a16="http://schemas.microsoft.com/office/drawing/2014/main" id="{D1285726-AAE4-722C-5EDD-384A43E881BD}"/>
              </a:ext>
            </a:extLst>
          </p:cNvPr>
          <p:cNvGrpSpPr/>
          <p:nvPr/>
        </p:nvGrpSpPr>
        <p:grpSpPr>
          <a:xfrm>
            <a:off x="2934800" y="1267118"/>
            <a:ext cx="3538726" cy="3538725"/>
            <a:chOff x="3263819" y="1644346"/>
            <a:chExt cx="2795843" cy="2795842"/>
          </a:xfrm>
        </p:grpSpPr>
        <p:sp>
          <p:nvSpPr>
            <p:cNvPr id="9" name="Ellipse 8">
              <a:extLst>
                <a:ext uri="{FF2B5EF4-FFF2-40B4-BE49-F238E27FC236}">
                  <a16:creationId xmlns:a16="http://schemas.microsoft.com/office/drawing/2014/main" id="{787965F0-1F72-A77C-D700-9A22B422E4A0}"/>
                </a:ext>
              </a:extLst>
            </p:cNvPr>
            <p:cNvSpPr/>
            <p:nvPr/>
          </p:nvSpPr>
          <p:spPr>
            <a:xfrm>
              <a:off x="4013471" y="2390810"/>
              <a:ext cx="1318316" cy="1318316"/>
            </a:xfrm>
            <a:prstGeom prst="ellipse">
              <a:avLst/>
            </a:prstGeom>
            <a:solidFill>
              <a:schemeClr val="bg1">
                <a:lumMod val="95000"/>
              </a:schemeClr>
            </a:solidFill>
            <a:ln w="9525">
              <a:solidFill>
                <a:schemeClr val="bg1">
                  <a:lumMod val="9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013"/>
            </a:p>
          </p:txBody>
        </p:sp>
        <p:sp>
          <p:nvSpPr>
            <p:cNvPr id="10" name="Ellipse 9">
              <a:extLst>
                <a:ext uri="{FF2B5EF4-FFF2-40B4-BE49-F238E27FC236}">
                  <a16:creationId xmlns:a16="http://schemas.microsoft.com/office/drawing/2014/main" id="{FB737BAF-90F5-D0FE-BCA0-460F863E39C9}"/>
                </a:ext>
              </a:extLst>
            </p:cNvPr>
            <p:cNvSpPr/>
            <p:nvPr/>
          </p:nvSpPr>
          <p:spPr>
            <a:xfrm>
              <a:off x="3573676" y="1950064"/>
              <a:ext cx="2161172" cy="2161172"/>
            </a:xfrm>
            <a:prstGeom prst="ellipse">
              <a:avLst/>
            </a:prstGeom>
            <a:noFill/>
            <a:ln w="6350">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013"/>
            </a:p>
          </p:txBody>
        </p:sp>
        <p:sp>
          <p:nvSpPr>
            <p:cNvPr id="11" name="Ellipse 10">
              <a:extLst>
                <a:ext uri="{FF2B5EF4-FFF2-40B4-BE49-F238E27FC236}">
                  <a16:creationId xmlns:a16="http://schemas.microsoft.com/office/drawing/2014/main" id="{1AD4DD31-9483-FD8A-C81B-95BF0E95FC22}"/>
                </a:ext>
              </a:extLst>
            </p:cNvPr>
            <p:cNvSpPr/>
            <p:nvPr/>
          </p:nvSpPr>
          <p:spPr>
            <a:xfrm>
              <a:off x="3263819" y="1644346"/>
              <a:ext cx="2795843" cy="2795842"/>
            </a:xfrm>
            <a:prstGeom prst="ellipse">
              <a:avLst/>
            </a:prstGeom>
            <a:noFill/>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sz="1013"/>
            </a:p>
          </p:txBody>
        </p:sp>
      </p:grpSp>
      <p:sp>
        <p:nvSpPr>
          <p:cNvPr id="58" name="ZoneTexte 57">
            <a:extLst>
              <a:ext uri="{FF2B5EF4-FFF2-40B4-BE49-F238E27FC236}">
                <a16:creationId xmlns:a16="http://schemas.microsoft.com/office/drawing/2014/main" id="{2B93DA77-C31D-A3FE-B6D0-CBAC0CDBD9E8}"/>
              </a:ext>
            </a:extLst>
          </p:cNvPr>
          <p:cNvSpPr txBox="1"/>
          <p:nvPr/>
        </p:nvSpPr>
        <p:spPr>
          <a:xfrm>
            <a:off x="300672" y="1206389"/>
            <a:ext cx="2572359" cy="1246495"/>
          </a:xfrm>
          <a:prstGeom prst="rect">
            <a:avLst/>
          </a:prstGeom>
          <a:noFill/>
        </p:spPr>
        <p:txBody>
          <a:bodyPr wrap="square" lIns="0" tIns="0" rIns="0" bIns="0" rtlCol="0">
            <a:spAutoFit/>
          </a:bodyPr>
          <a:lstStyle/>
          <a:p>
            <a:pPr algn="ctr"/>
            <a:r>
              <a:rPr lang="fr-FR" sz="2000" b="1">
                <a:solidFill>
                  <a:srgbClr val="86BC36"/>
                </a:solidFill>
              </a:rPr>
              <a:t>Branche Vieillesse</a:t>
            </a:r>
          </a:p>
          <a:p>
            <a:pPr algn="ctr"/>
            <a:r>
              <a:rPr lang="fr-FR" sz="1200" b="1">
                <a:solidFill>
                  <a:srgbClr val="86BC36"/>
                </a:solidFill>
              </a:rPr>
              <a:t>(ensemble des régimes </a:t>
            </a:r>
          </a:p>
          <a:p>
            <a:pPr algn="ctr"/>
            <a:r>
              <a:rPr lang="fr-FR" sz="1200" b="1">
                <a:solidFill>
                  <a:srgbClr val="86BC36"/>
                </a:solidFill>
              </a:rPr>
              <a:t>obligatoires de base)</a:t>
            </a:r>
          </a:p>
          <a:p>
            <a:pPr algn="ctr">
              <a:spcBef>
                <a:spcPts val="600"/>
              </a:spcBef>
            </a:pPr>
            <a:r>
              <a:rPr lang="fr-FR" sz="2000" b="1">
                <a:solidFill>
                  <a:srgbClr val="86BC36"/>
                </a:solidFill>
              </a:rPr>
              <a:t>293,7</a:t>
            </a:r>
          </a:p>
          <a:p>
            <a:pPr algn="ctr"/>
            <a:r>
              <a:rPr lang="fr-FR" sz="1200" b="1">
                <a:solidFill>
                  <a:srgbClr val="86BC36"/>
                </a:solidFill>
              </a:rPr>
              <a:t>milliards d’euros</a:t>
            </a:r>
          </a:p>
        </p:txBody>
      </p:sp>
      <p:sp>
        <p:nvSpPr>
          <p:cNvPr id="65" name="ZoneTexte 64">
            <a:extLst>
              <a:ext uri="{FF2B5EF4-FFF2-40B4-BE49-F238E27FC236}">
                <a16:creationId xmlns:a16="http://schemas.microsoft.com/office/drawing/2014/main" id="{ED53C266-CC1E-4042-DBA2-9A75B3BC8499}"/>
              </a:ext>
            </a:extLst>
          </p:cNvPr>
          <p:cNvSpPr txBox="1"/>
          <p:nvPr/>
        </p:nvSpPr>
        <p:spPr>
          <a:xfrm>
            <a:off x="-5505" y="3071085"/>
            <a:ext cx="2572359" cy="1246495"/>
          </a:xfrm>
          <a:prstGeom prst="rect">
            <a:avLst/>
          </a:prstGeom>
          <a:noFill/>
        </p:spPr>
        <p:txBody>
          <a:bodyPr wrap="square" lIns="0" tIns="0" rIns="0" bIns="0" rtlCol="0">
            <a:spAutoFit/>
          </a:bodyPr>
          <a:lstStyle/>
          <a:p>
            <a:pPr algn="ctr"/>
            <a:r>
              <a:rPr lang="fr-FR" sz="2000" b="1">
                <a:solidFill>
                  <a:schemeClr val="accent1"/>
                </a:solidFill>
              </a:rPr>
              <a:t>Branche AT / MP</a:t>
            </a:r>
          </a:p>
          <a:p>
            <a:pPr algn="ctr"/>
            <a:r>
              <a:rPr lang="fr-FR" sz="1200" b="1">
                <a:solidFill>
                  <a:schemeClr val="accent1"/>
                </a:solidFill>
              </a:rPr>
              <a:t>(ensemble des régimes </a:t>
            </a:r>
          </a:p>
          <a:p>
            <a:pPr algn="ctr"/>
            <a:r>
              <a:rPr lang="fr-FR" sz="1200" b="1">
                <a:solidFill>
                  <a:schemeClr val="accent1"/>
                </a:solidFill>
              </a:rPr>
              <a:t>obligatoires de base)</a:t>
            </a:r>
          </a:p>
          <a:p>
            <a:pPr algn="ctr">
              <a:spcBef>
                <a:spcPts val="600"/>
              </a:spcBef>
            </a:pPr>
            <a:r>
              <a:rPr lang="fr-FR" sz="2000" b="1">
                <a:solidFill>
                  <a:schemeClr val="accent1"/>
                </a:solidFill>
              </a:rPr>
              <a:t>16</a:t>
            </a:r>
          </a:p>
          <a:p>
            <a:pPr algn="ctr"/>
            <a:r>
              <a:rPr lang="fr-FR" sz="1200" b="1">
                <a:solidFill>
                  <a:schemeClr val="accent1"/>
                </a:solidFill>
              </a:rPr>
              <a:t>milliards d’euros</a:t>
            </a:r>
          </a:p>
        </p:txBody>
      </p:sp>
      <p:sp>
        <p:nvSpPr>
          <p:cNvPr id="66" name="ZoneTexte 65">
            <a:extLst>
              <a:ext uri="{FF2B5EF4-FFF2-40B4-BE49-F238E27FC236}">
                <a16:creationId xmlns:a16="http://schemas.microsoft.com/office/drawing/2014/main" id="{35A152CC-EDA9-39FB-157C-66A1D32DEC0F}"/>
              </a:ext>
            </a:extLst>
          </p:cNvPr>
          <p:cNvSpPr txBox="1"/>
          <p:nvPr/>
        </p:nvSpPr>
        <p:spPr>
          <a:xfrm>
            <a:off x="5703048" y="4049651"/>
            <a:ext cx="2572359" cy="877163"/>
          </a:xfrm>
          <a:prstGeom prst="rect">
            <a:avLst/>
          </a:prstGeom>
          <a:noFill/>
        </p:spPr>
        <p:txBody>
          <a:bodyPr wrap="square" lIns="0" tIns="0" rIns="0" bIns="0" rtlCol="0">
            <a:spAutoFit/>
          </a:bodyPr>
          <a:lstStyle/>
          <a:p>
            <a:pPr algn="ctr"/>
            <a:r>
              <a:rPr lang="fr-FR" sz="2000" b="1">
                <a:solidFill>
                  <a:schemeClr val="accent4"/>
                </a:solidFill>
              </a:rPr>
              <a:t>Branche Autonomie</a:t>
            </a:r>
          </a:p>
          <a:p>
            <a:pPr algn="ctr">
              <a:spcBef>
                <a:spcPts val="600"/>
              </a:spcBef>
            </a:pPr>
            <a:r>
              <a:rPr lang="fr-FR" sz="2000" b="1">
                <a:solidFill>
                  <a:schemeClr val="accent4"/>
                </a:solidFill>
              </a:rPr>
              <a:t>39,9</a:t>
            </a:r>
          </a:p>
          <a:p>
            <a:pPr algn="ctr"/>
            <a:r>
              <a:rPr lang="fr-FR" sz="1200" b="1">
                <a:solidFill>
                  <a:schemeClr val="accent4"/>
                </a:solidFill>
              </a:rPr>
              <a:t>milliards d’euros</a:t>
            </a:r>
          </a:p>
        </p:txBody>
      </p:sp>
      <p:sp>
        <p:nvSpPr>
          <p:cNvPr id="67" name="ZoneTexte 66">
            <a:extLst>
              <a:ext uri="{FF2B5EF4-FFF2-40B4-BE49-F238E27FC236}">
                <a16:creationId xmlns:a16="http://schemas.microsoft.com/office/drawing/2014/main" id="{EF95974A-3F92-1042-8AEA-70D23E8DBB31}"/>
              </a:ext>
            </a:extLst>
          </p:cNvPr>
          <p:cNvSpPr txBox="1"/>
          <p:nvPr/>
        </p:nvSpPr>
        <p:spPr>
          <a:xfrm>
            <a:off x="7143003" y="2408468"/>
            <a:ext cx="1895060" cy="877163"/>
          </a:xfrm>
          <a:prstGeom prst="rect">
            <a:avLst/>
          </a:prstGeom>
          <a:noFill/>
        </p:spPr>
        <p:txBody>
          <a:bodyPr wrap="square" lIns="0" tIns="0" rIns="0" bIns="0" rtlCol="0">
            <a:spAutoFit/>
          </a:bodyPr>
          <a:lstStyle/>
          <a:p>
            <a:pPr algn="ctr"/>
            <a:r>
              <a:rPr lang="fr-FR" sz="2000" b="1">
                <a:solidFill>
                  <a:srgbClr val="96C9C1"/>
                </a:solidFill>
              </a:rPr>
              <a:t>Branche Famille</a:t>
            </a:r>
          </a:p>
          <a:p>
            <a:pPr algn="ctr">
              <a:spcBef>
                <a:spcPts val="600"/>
              </a:spcBef>
            </a:pPr>
            <a:r>
              <a:rPr lang="fr-FR" sz="2000" b="1">
                <a:solidFill>
                  <a:srgbClr val="96C9C1"/>
                </a:solidFill>
              </a:rPr>
              <a:t>58</a:t>
            </a:r>
          </a:p>
          <a:p>
            <a:pPr algn="ctr"/>
            <a:r>
              <a:rPr lang="fr-FR" sz="1200" b="1">
                <a:solidFill>
                  <a:srgbClr val="96C9C1"/>
                </a:solidFill>
              </a:rPr>
              <a:t>milliards d’euros</a:t>
            </a:r>
          </a:p>
        </p:txBody>
      </p:sp>
      <p:sp>
        <p:nvSpPr>
          <p:cNvPr id="69" name="ZoneTexte 68">
            <a:extLst>
              <a:ext uri="{FF2B5EF4-FFF2-40B4-BE49-F238E27FC236}">
                <a16:creationId xmlns:a16="http://schemas.microsoft.com/office/drawing/2014/main" id="{FC282FBF-2837-A036-7F80-0183EB021FAB}"/>
              </a:ext>
            </a:extLst>
          </p:cNvPr>
          <p:cNvSpPr txBox="1"/>
          <p:nvPr/>
        </p:nvSpPr>
        <p:spPr>
          <a:xfrm>
            <a:off x="5903377" y="611905"/>
            <a:ext cx="2572359" cy="1246495"/>
          </a:xfrm>
          <a:prstGeom prst="rect">
            <a:avLst/>
          </a:prstGeom>
          <a:noFill/>
        </p:spPr>
        <p:txBody>
          <a:bodyPr wrap="square" lIns="0" tIns="0" rIns="0" bIns="0" rtlCol="0">
            <a:spAutoFit/>
          </a:bodyPr>
          <a:lstStyle/>
          <a:p>
            <a:pPr algn="ctr"/>
            <a:r>
              <a:rPr lang="fr-FR" sz="2000" b="1">
                <a:solidFill>
                  <a:schemeClr val="accent2"/>
                </a:solidFill>
              </a:rPr>
              <a:t>Branche Maladie</a:t>
            </a:r>
          </a:p>
          <a:p>
            <a:pPr algn="ctr"/>
            <a:r>
              <a:rPr lang="fr-FR" sz="1200" b="1">
                <a:solidFill>
                  <a:schemeClr val="accent2"/>
                </a:solidFill>
              </a:rPr>
              <a:t>(ensemble des régimes </a:t>
            </a:r>
          </a:p>
          <a:p>
            <a:pPr algn="ctr"/>
            <a:r>
              <a:rPr lang="fr-FR" sz="1200" b="1">
                <a:solidFill>
                  <a:schemeClr val="accent2"/>
                </a:solidFill>
              </a:rPr>
              <a:t>obligatoires de base)</a:t>
            </a:r>
          </a:p>
          <a:p>
            <a:pPr algn="ctr">
              <a:spcBef>
                <a:spcPts val="600"/>
              </a:spcBef>
            </a:pPr>
            <a:r>
              <a:rPr lang="fr-FR" sz="2000" b="1">
                <a:solidFill>
                  <a:schemeClr val="accent2"/>
                </a:solidFill>
              </a:rPr>
              <a:t>251,9</a:t>
            </a:r>
          </a:p>
          <a:p>
            <a:pPr algn="ctr"/>
            <a:r>
              <a:rPr lang="fr-FR" sz="1200" b="1">
                <a:solidFill>
                  <a:schemeClr val="accent2"/>
                </a:solidFill>
              </a:rPr>
              <a:t>milliards d’euros</a:t>
            </a:r>
          </a:p>
        </p:txBody>
      </p:sp>
      <p:sp>
        <p:nvSpPr>
          <p:cNvPr id="71" name="Triangle isocèle 70">
            <a:hlinkClick r:id="" action="ppaction://hlinkshowjump?jump=previousslide"/>
            <a:extLst>
              <a:ext uri="{FF2B5EF4-FFF2-40B4-BE49-F238E27FC236}">
                <a16:creationId xmlns:a16="http://schemas.microsoft.com/office/drawing/2014/main" id="{94126758-5479-E9B0-8B8B-342A0DFEAB5A}"/>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Triangle isocèle 71">
            <a:hlinkClick r:id="" action="ppaction://hlinkshowjump?jump=nextslide"/>
            <a:extLst>
              <a:ext uri="{FF2B5EF4-FFF2-40B4-BE49-F238E27FC236}">
                <a16:creationId xmlns:a16="http://schemas.microsoft.com/office/drawing/2014/main" id="{8C3BEB6E-E562-9E08-F6CF-0C8B15AC3DFB}"/>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511DF33-7D6F-BB66-6960-30DABF5270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436" y="3448744"/>
            <a:ext cx="1737672" cy="1737672"/>
          </a:xfrm>
          <a:prstGeom prst="rect">
            <a:avLst/>
          </a:prstGeom>
        </p:spPr>
      </p:pic>
      <p:pic>
        <p:nvPicPr>
          <p:cNvPr id="19" name="Image 18">
            <a:extLst>
              <a:ext uri="{FF2B5EF4-FFF2-40B4-BE49-F238E27FC236}">
                <a16:creationId xmlns:a16="http://schemas.microsoft.com/office/drawing/2014/main" id="{E4399942-7519-B48A-484D-975CAF8B50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47308" y="553690"/>
            <a:ext cx="1737671" cy="1737671"/>
          </a:xfrm>
          <a:prstGeom prst="rect">
            <a:avLst/>
          </a:prstGeom>
        </p:spPr>
      </p:pic>
      <p:pic>
        <p:nvPicPr>
          <p:cNvPr id="21" name="Image 20">
            <a:extLst>
              <a:ext uri="{FF2B5EF4-FFF2-40B4-BE49-F238E27FC236}">
                <a16:creationId xmlns:a16="http://schemas.microsoft.com/office/drawing/2014/main" id="{823B1292-278B-AFFE-7F2E-EBE5D5E50C5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12785" y="2631178"/>
            <a:ext cx="1955802" cy="1955802"/>
          </a:xfrm>
          <a:prstGeom prst="rect">
            <a:avLst/>
          </a:prstGeom>
        </p:spPr>
      </p:pic>
      <p:pic>
        <p:nvPicPr>
          <p:cNvPr id="23" name="Image 22">
            <a:extLst>
              <a:ext uri="{FF2B5EF4-FFF2-40B4-BE49-F238E27FC236}">
                <a16:creationId xmlns:a16="http://schemas.microsoft.com/office/drawing/2014/main" id="{7A686FC1-1201-531D-E5F1-3EBDFD5321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80418" y="1932099"/>
            <a:ext cx="1827624" cy="1827624"/>
          </a:xfrm>
          <a:prstGeom prst="rect">
            <a:avLst/>
          </a:prstGeom>
        </p:spPr>
      </p:pic>
      <p:pic>
        <p:nvPicPr>
          <p:cNvPr id="25" name="Image 24">
            <a:extLst>
              <a:ext uri="{FF2B5EF4-FFF2-40B4-BE49-F238E27FC236}">
                <a16:creationId xmlns:a16="http://schemas.microsoft.com/office/drawing/2014/main" id="{577CE7F7-5E9D-29F4-8F01-3BD42F60DC8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0196" y="960801"/>
            <a:ext cx="1737672" cy="1737672"/>
          </a:xfrm>
          <a:prstGeom prst="rect">
            <a:avLst/>
          </a:prstGeom>
        </p:spPr>
      </p:pic>
      <p:grpSp>
        <p:nvGrpSpPr>
          <p:cNvPr id="4" name="Groupe 3">
            <a:extLst>
              <a:ext uri="{FF2B5EF4-FFF2-40B4-BE49-F238E27FC236}">
                <a16:creationId xmlns:a16="http://schemas.microsoft.com/office/drawing/2014/main" id="{FB28109C-AA59-DA5E-C9B4-AB3865FD0233}"/>
              </a:ext>
            </a:extLst>
          </p:cNvPr>
          <p:cNvGrpSpPr/>
          <p:nvPr/>
        </p:nvGrpSpPr>
        <p:grpSpPr>
          <a:xfrm>
            <a:off x="7737383" y="140975"/>
            <a:ext cx="527964" cy="188147"/>
            <a:chOff x="7737383" y="140975"/>
            <a:chExt cx="527964" cy="188147"/>
          </a:xfrm>
        </p:grpSpPr>
        <p:sp>
          <p:nvSpPr>
            <p:cNvPr id="5" name="Ellipse 4">
              <a:extLst>
                <a:ext uri="{FF2B5EF4-FFF2-40B4-BE49-F238E27FC236}">
                  <a16:creationId xmlns:a16="http://schemas.microsoft.com/office/drawing/2014/main" id="{7469873A-DE76-86B5-A075-632934D021DD}"/>
                </a:ext>
              </a:extLst>
            </p:cNvPr>
            <p:cNvSpPr/>
            <p:nvPr/>
          </p:nvSpPr>
          <p:spPr>
            <a:xfrm>
              <a:off x="8077200"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4CC5752-7BE2-6B7A-338B-339A5D818836}"/>
                </a:ext>
              </a:extLst>
            </p:cNvPr>
            <p:cNvSpPr/>
            <p:nvPr/>
          </p:nvSpPr>
          <p:spPr>
            <a:xfrm>
              <a:off x="7737383"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49278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eur droit 15">
            <a:extLst>
              <a:ext uri="{FF2B5EF4-FFF2-40B4-BE49-F238E27FC236}">
                <a16:creationId xmlns:a16="http://schemas.microsoft.com/office/drawing/2014/main" id="{8061E637-F02D-54B0-348F-7C299B69C577}"/>
              </a:ext>
            </a:extLst>
          </p:cNvPr>
          <p:cNvCxnSpPr>
            <a:cxnSpLocks/>
          </p:cNvCxnSpPr>
          <p:nvPr/>
        </p:nvCxnSpPr>
        <p:spPr>
          <a:xfrm>
            <a:off x="-7220" y="2782432"/>
            <a:ext cx="915122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7D906FEC-4B8A-D6DD-3367-D47137DE5657}"/>
              </a:ext>
            </a:extLst>
          </p:cNvPr>
          <p:cNvSpPr/>
          <p:nvPr/>
        </p:nvSpPr>
        <p:spPr>
          <a:xfrm>
            <a:off x="3349520" y="1837106"/>
            <a:ext cx="2373086" cy="1879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endParaRPr lang="fr-FR" sz="1400" b="1" i="1"/>
          </a:p>
        </p:txBody>
      </p:sp>
      <p:sp>
        <p:nvSpPr>
          <p:cNvPr id="22" name="object 12">
            <a:extLst>
              <a:ext uri="{FF2B5EF4-FFF2-40B4-BE49-F238E27FC236}">
                <a16:creationId xmlns:a16="http://schemas.microsoft.com/office/drawing/2014/main" id="{7C408823-7DC8-D18B-722E-95BF598EFB33}"/>
              </a:ext>
            </a:extLst>
          </p:cNvPr>
          <p:cNvSpPr/>
          <p:nvPr/>
        </p:nvSpPr>
        <p:spPr>
          <a:xfrm rot="13495716">
            <a:off x="4412885" y="1495300"/>
            <a:ext cx="1522115" cy="1256748"/>
          </a:xfrm>
          <a:custGeom>
            <a:avLst/>
            <a:gdLst/>
            <a:ahLst/>
            <a:cxnLst/>
            <a:rect l="l" t="t" r="r" b="b"/>
            <a:pathLst>
              <a:path w="1682750" h="1389379">
                <a:moveTo>
                  <a:pt x="529804" y="0"/>
                </a:moveTo>
                <a:lnTo>
                  <a:pt x="480402" y="6623"/>
                </a:lnTo>
                <a:lnTo>
                  <a:pt x="431799" y="19744"/>
                </a:lnTo>
                <a:lnTo>
                  <a:pt x="384827" y="38766"/>
                </a:lnTo>
                <a:lnTo>
                  <a:pt x="340324" y="63093"/>
                </a:lnTo>
                <a:lnTo>
                  <a:pt x="299123" y="92131"/>
                </a:lnTo>
                <a:lnTo>
                  <a:pt x="261510" y="124990"/>
                </a:lnTo>
                <a:lnTo>
                  <a:pt x="227016" y="160886"/>
                </a:lnTo>
                <a:lnTo>
                  <a:pt x="195337" y="199393"/>
                </a:lnTo>
                <a:lnTo>
                  <a:pt x="166173" y="240086"/>
                </a:lnTo>
                <a:lnTo>
                  <a:pt x="139220" y="282538"/>
                </a:lnTo>
                <a:lnTo>
                  <a:pt x="114178" y="326324"/>
                </a:lnTo>
                <a:lnTo>
                  <a:pt x="90744" y="371019"/>
                </a:lnTo>
                <a:lnTo>
                  <a:pt x="68618" y="416197"/>
                </a:lnTo>
                <a:lnTo>
                  <a:pt x="41810" y="502135"/>
                </a:lnTo>
                <a:lnTo>
                  <a:pt x="28046" y="562547"/>
                </a:lnTo>
                <a:lnTo>
                  <a:pt x="15723" y="626118"/>
                </a:lnTo>
                <a:lnTo>
                  <a:pt x="6101" y="686494"/>
                </a:lnTo>
                <a:lnTo>
                  <a:pt x="439" y="737324"/>
                </a:lnTo>
                <a:lnTo>
                  <a:pt x="0" y="772254"/>
                </a:lnTo>
                <a:lnTo>
                  <a:pt x="6468" y="822647"/>
                </a:lnTo>
                <a:lnTo>
                  <a:pt x="15449" y="872699"/>
                </a:lnTo>
                <a:lnTo>
                  <a:pt x="27093" y="922170"/>
                </a:lnTo>
                <a:lnTo>
                  <a:pt x="41551" y="970819"/>
                </a:lnTo>
                <a:lnTo>
                  <a:pt x="58976" y="1018405"/>
                </a:lnTo>
                <a:lnTo>
                  <a:pt x="79517" y="1064688"/>
                </a:lnTo>
                <a:lnTo>
                  <a:pt x="103327" y="1109426"/>
                </a:lnTo>
                <a:lnTo>
                  <a:pt x="130586" y="1152317"/>
                </a:lnTo>
                <a:lnTo>
                  <a:pt x="161258" y="1192917"/>
                </a:lnTo>
                <a:lnTo>
                  <a:pt x="195180" y="1230791"/>
                </a:lnTo>
                <a:lnTo>
                  <a:pt x="232190" y="1265502"/>
                </a:lnTo>
                <a:lnTo>
                  <a:pt x="272127" y="1296616"/>
                </a:lnTo>
                <a:lnTo>
                  <a:pt x="314828" y="1323696"/>
                </a:lnTo>
                <a:lnTo>
                  <a:pt x="360133" y="1346307"/>
                </a:lnTo>
                <a:lnTo>
                  <a:pt x="404549" y="1363097"/>
                </a:lnTo>
                <a:lnTo>
                  <a:pt x="449926" y="1375495"/>
                </a:lnTo>
                <a:lnTo>
                  <a:pt x="496089" y="1383765"/>
                </a:lnTo>
                <a:lnTo>
                  <a:pt x="542862" y="1388171"/>
                </a:lnTo>
                <a:lnTo>
                  <a:pt x="590071" y="1388976"/>
                </a:lnTo>
                <a:lnTo>
                  <a:pt x="637539" y="1386443"/>
                </a:lnTo>
                <a:lnTo>
                  <a:pt x="685091" y="1380835"/>
                </a:lnTo>
                <a:lnTo>
                  <a:pt x="732553" y="1372417"/>
                </a:lnTo>
                <a:lnTo>
                  <a:pt x="779748" y="1361452"/>
                </a:lnTo>
                <a:lnTo>
                  <a:pt x="826501" y="1348203"/>
                </a:lnTo>
                <a:lnTo>
                  <a:pt x="872636" y="1332933"/>
                </a:lnTo>
                <a:lnTo>
                  <a:pt x="917980" y="1315906"/>
                </a:lnTo>
                <a:lnTo>
                  <a:pt x="962355" y="1297386"/>
                </a:lnTo>
                <a:lnTo>
                  <a:pt x="1010641" y="1275391"/>
                </a:lnTo>
                <a:lnTo>
                  <a:pt x="1058250" y="1251965"/>
                </a:lnTo>
                <a:lnTo>
                  <a:pt x="1105142" y="1227133"/>
                </a:lnTo>
                <a:lnTo>
                  <a:pt x="1151276" y="1200920"/>
                </a:lnTo>
                <a:lnTo>
                  <a:pt x="1196612" y="1173349"/>
                </a:lnTo>
                <a:lnTo>
                  <a:pt x="1241110" y="1144445"/>
                </a:lnTo>
                <a:lnTo>
                  <a:pt x="1284730" y="1114233"/>
                </a:lnTo>
                <a:lnTo>
                  <a:pt x="1327431" y="1082735"/>
                </a:lnTo>
                <a:lnTo>
                  <a:pt x="1369174" y="1049978"/>
                </a:lnTo>
                <a:lnTo>
                  <a:pt x="1418150" y="1003137"/>
                </a:lnTo>
                <a:lnTo>
                  <a:pt x="1446273" y="971522"/>
                </a:lnTo>
                <a:lnTo>
                  <a:pt x="1475820" y="935389"/>
                </a:lnTo>
                <a:lnTo>
                  <a:pt x="1506042" y="895448"/>
                </a:lnTo>
                <a:lnTo>
                  <a:pt x="1536188" y="852409"/>
                </a:lnTo>
                <a:lnTo>
                  <a:pt x="1565509" y="806980"/>
                </a:lnTo>
                <a:lnTo>
                  <a:pt x="1593256" y="759871"/>
                </a:lnTo>
                <a:lnTo>
                  <a:pt x="1618678" y="711792"/>
                </a:lnTo>
                <a:lnTo>
                  <a:pt x="1641028" y="663451"/>
                </a:lnTo>
                <a:lnTo>
                  <a:pt x="1659554" y="615559"/>
                </a:lnTo>
                <a:lnTo>
                  <a:pt x="1673508" y="568824"/>
                </a:lnTo>
                <a:lnTo>
                  <a:pt x="1682140" y="523956"/>
                </a:lnTo>
                <a:lnTo>
                  <a:pt x="1681490" y="467714"/>
                </a:lnTo>
                <a:lnTo>
                  <a:pt x="1666714" y="418288"/>
                </a:lnTo>
                <a:lnTo>
                  <a:pt x="1641954" y="375978"/>
                </a:lnTo>
                <a:lnTo>
                  <a:pt x="1611354" y="341086"/>
                </a:lnTo>
                <a:lnTo>
                  <a:pt x="1579057" y="313911"/>
                </a:lnTo>
                <a:lnTo>
                  <a:pt x="1525943" y="283914"/>
                </a:lnTo>
                <a:lnTo>
                  <a:pt x="1487973" y="274356"/>
                </a:lnTo>
                <a:lnTo>
                  <a:pt x="1448865" y="271072"/>
                </a:lnTo>
                <a:lnTo>
                  <a:pt x="1409316" y="272653"/>
                </a:lnTo>
                <a:lnTo>
                  <a:pt x="1370025" y="277691"/>
                </a:lnTo>
                <a:lnTo>
                  <a:pt x="1321701" y="286670"/>
                </a:lnTo>
                <a:lnTo>
                  <a:pt x="1273142" y="296847"/>
                </a:lnTo>
                <a:lnTo>
                  <a:pt x="1224540" y="306441"/>
                </a:lnTo>
                <a:lnTo>
                  <a:pt x="1176087" y="313676"/>
                </a:lnTo>
                <a:lnTo>
                  <a:pt x="1127977" y="316771"/>
                </a:lnTo>
                <a:lnTo>
                  <a:pt x="1080400" y="313950"/>
                </a:lnTo>
                <a:lnTo>
                  <a:pt x="1033551" y="303434"/>
                </a:lnTo>
                <a:lnTo>
                  <a:pt x="991903" y="285961"/>
                </a:lnTo>
                <a:lnTo>
                  <a:pt x="953697" y="262565"/>
                </a:lnTo>
                <a:lnTo>
                  <a:pt x="918119" y="234604"/>
                </a:lnTo>
                <a:lnTo>
                  <a:pt x="884359" y="203435"/>
                </a:lnTo>
                <a:lnTo>
                  <a:pt x="851603" y="170415"/>
                </a:lnTo>
                <a:lnTo>
                  <a:pt x="819038" y="136902"/>
                </a:lnTo>
                <a:lnTo>
                  <a:pt x="785853" y="104253"/>
                </a:lnTo>
                <a:lnTo>
                  <a:pt x="751234" y="73825"/>
                </a:lnTo>
                <a:lnTo>
                  <a:pt x="714369" y="46976"/>
                </a:lnTo>
                <a:lnTo>
                  <a:pt x="674446" y="25062"/>
                </a:lnTo>
                <a:lnTo>
                  <a:pt x="627661" y="8623"/>
                </a:lnTo>
                <a:lnTo>
                  <a:pt x="579168" y="468"/>
                </a:lnTo>
                <a:lnTo>
                  <a:pt x="529804" y="0"/>
                </a:lnTo>
                <a:close/>
              </a:path>
            </a:pathLst>
          </a:custGeom>
          <a:solidFill>
            <a:schemeClr val="accent1"/>
          </a:solidFill>
        </p:spPr>
        <p:txBody>
          <a:bodyPr wrap="square" lIns="0" tIns="0" rIns="0" bIns="0" rtlCol="0"/>
          <a:lstStyle/>
          <a:p>
            <a:pPr defTabSz="457189"/>
            <a:endParaRPr sz="1800">
              <a:solidFill>
                <a:srgbClr val="4B4B4B"/>
              </a:solidFill>
              <a:latin typeface="Calibri" panose="020F0502020204030204"/>
            </a:endParaRPr>
          </a:p>
        </p:txBody>
      </p:sp>
      <p:sp>
        <p:nvSpPr>
          <p:cNvPr id="20" name="object 11">
            <a:extLst>
              <a:ext uri="{FF2B5EF4-FFF2-40B4-BE49-F238E27FC236}">
                <a16:creationId xmlns:a16="http://schemas.microsoft.com/office/drawing/2014/main" id="{9FF96D8A-2C61-355B-02FF-5909741AA73F}"/>
              </a:ext>
            </a:extLst>
          </p:cNvPr>
          <p:cNvSpPr/>
          <p:nvPr/>
        </p:nvSpPr>
        <p:spPr>
          <a:xfrm>
            <a:off x="3521781" y="1672398"/>
            <a:ext cx="2283303" cy="2188395"/>
          </a:xfrm>
          <a:custGeom>
            <a:avLst/>
            <a:gdLst/>
            <a:ahLst/>
            <a:cxnLst/>
            <a:rect l="l" t="t" r="r" b="b"/>
            <a:pathLst>
              <a:path w="1558290" h="1493520">
                <a:moveTo>
                  <a:pt x="555359" y="0"/>
                </a:moveTo>
                <a:lnTo>
                  <a:pt x="506796" y="709"/>
                </a:lnTo>
                <a:lnTo>
                  <a:pt x="458742" y="5200"/>
                </a:lnTo>
                <a:lnTo>
                  <a:pt x="411433" y="14102"/>
                </a:lnTo>
                <a:lnTo>
                  <a:pt x="365105" y="28043"/>
                </a:lnTo>
                <a:lnTo>
                  <a:pt x="321858" y="46613"/>
                </a:lnTo>
                <a:lnTo>
                  <a:pt x="281716" y="69450"/>
                </a:lnTo>
                <a:lnTo>
                  <a:pt x="244605" y="96225"/>
                </a:lnTo>
                <a:lnTo>
                  <a:pt x="210448" y="126607"/>
                </a:lnTo>
                <a:lnTo>
                  <a:pt x="179172" y="160264"/>
                </a:lnTo>
                <a:lnTo>
                  <a:pt x="150702" y="196866"/>
                </a:lnTo>
                <a:lnTo>
                  <a:pt x="124962" y="236083"/>
                </a:lnTo>
                <a:lnTo>
                  <a:pt x="101877" y="277583"/>
                </a:lnTo>
                <a:lnTo>
                  <a:pt x="81373" y="321037"/>
                </a:lnTo>
                <a:lnTo>
                  <a:pt x="63374" y="366113"/>
                </a:lnTo>
                <a:lnTo>
                  <a:pt x="47806" y="412480"/>
                </a:lnTo>
                <a:lnTo>
                  <a:pt x="34594" y="459809"/>
                </a:lnTo>
                <a:lnTo>
                  <a:pt x="23663" y="507768"/>
                </a:lnTo>
                <a:lnTo>
                  <a:pt x="14937" y="556027"/>
                </a:lnTo>
                <a:lnTo>
                  <a:pt x="8342" y="604255"/>
                </a:lnTo>
                <a:lnTo>
                  <a:pt x="3803" y="652121"/>
                </a:lnTo>
                <a:lnTo>
                  <a:pt x="1004" y="701526"/>
                </a:lnTo>
                <a:lnTo>
                  <a:pt x="0" y="751380"/>
                </a:lnTo>
                <a:lnTo>
                  <a:pt x="924" y="801448"/>
                </a:lnTo>
                <a:lnTo>
                  <a:pt x="3914" y="851498"/>
                </a:lnTo>
                <a:lnTo>
                  <a:pt x="9106" y="901295"/>
                </a:lnTo>
                <a:lnTo>
                  <a:pt x="16634" y="950605"/>
                </a:lnTo>
                <a:lnTo>
                  <a:pt x="26636" y="999196"/>
                </a:lnTo>
                <a:lnTo>
                  <a:pt x="39246" y="1046833"/>
                </a:lnTo>
                <a:lnTo>
                  <a:pt x="54601" y="1093282"/>
                </a:lnTo>
                <a:lnTo>
                  <a:pt x="72837" y="1138311"/>
                </a:lnTo>
                <a:lnTo>
                  <a:pt x="94089" y="1181684"/>
                </a:lnTo>
                <a:lnTo>
                  <a:pt x="118494" y="1223170"/>
                </a:lnTo>
                <a:lnTo>
                  <a:pt x="146187" y="1262533"/>
                </a:lnTo>
                <a:lnTo>
                  <a:pt x="177304" y="1299540"/>
                </a:lnTo>
                <a:lnTo>
                  <a:pt x="211981" y="1333958"/>
                </a:lnTo>
                <a:lnTo>
                  <a:pt x="250474" y="1365610"/>
                </a:lnTo>
                <a:lnTo>
                  <a:pt x="291550" y="1393481"/>
                </a:lnTo>
                <a:lnTo>
                  <a:pt x="334886" y="1417679"/>
                </a:lnTo>
                <a:lnTo>
                  <a:pt x="380161" y="1438308"/>
                </a:lnTo>
                <a:lnTo>
                  <a:pt x="427052" y="1455477"/>
                </a:lnTo>
                <a:lnTo>
                  <a:pt x="475239" y="1469290"/>
                </a:lnTo>
                <a:lnTo>
                  <a:pt x="524398" y="1479856"/>
                </a:lnTo>
                <a:lnTo>
                  <a:pt x="574207" y="1487280"/>
                </a:lnTo>
                <a:lnTo>
                  <a:pt x="624345" y="1491668"/>
                </a:lnTo>
                <a:lnTo>
                  <a:pt x="674490" y="1493127"/>
                </a:lnTo>
                <a:lnTo>
                  <a:pt x="722924" y="1491859"/>
                </a:lnTo>
                <a:lnTo>
                  <a:pt x="771179" y="1488035"/>
                </a:lnTo>
                <a:lnTo>
                  <a:pt x="819150" y="1481713"/>
                </a:lnTo>
                <a:lnTo>
                  <a:pt x="866732" y="1472949"/>
                </a:lnTo>
                <a:lnTo>
                  <a:pt x="913822" y="1461800"/>
                </a:lnTo>
                <a:lnTo>
                  <a:pt x="960315" y="1448323"/>
                </a:lnTo>
                <a:lnTo>
                  <a:pt x="1006108" y="1432575"/>
                </a:lnTo>
                <a:lnTo>
                  <a:pt x="1051096" y="1414613"/>
                </a:lnTo>
                <a:lnTo>
                  <a:pt x="1095175" y="1394494"/>
                </a:lnTo>
                <a:lnTo>
                  <a:pt x="1138241" y="1372274"/>
                </a:lnTo>
                <a:lnTo>
                  <a:pt x="1180190" y="1348011"/>
                </a:lnTo>
                <a:lnTo>
                  <a:pt x="1220918" y="1321762"/>
                </a:lnTo>
                <a:lnTo>
                  <a:pt x="1260320" y="1293584"/>
                </a:lnTo>
                <a:lnTo>
                  <a:pt x="1298292" y="1263533"/>
                </a:lnTo>
                <a:lnTo>
                  <a:pt x="1334731" y="1231666"/>
                </a:lnTo>
                <a:lnTo>
                  <a:pt x="1369532" y="1198041"/>
                </a:lnTo>
                <a:lnTo>
                  <a:pt x="1402591" y="1162714"/>
                </a:lnTo>
                <a:lnTo>
                  <a:pt x="1433804" y="1125742"/>
                </a:lnTo>
                <a:lnTo>
                  <a:pt x="1463066" y="1087182"/>
                </a:lnTo>
                <a:lnTo>
                  <a:pt x="1490274" y="1047091"/>
                </a:lnTo>
                <a:lnTo>
                  <a:pt x="1515048" y="1005409"/>
                </a:lnTo>
                <a:lnTo>
                  <a:pt x="1535982" y="961713"/>
                </a:lnTo>
                <a:lnTo>
                  <a:pt x="1551028" y="916130"/>
                </a:lnTo>
                <a:lnTo>
                  <a:pt x="1558143" y="868783"/>
                </a:lnTo>
                <a:lnTo>
                  <a:pt x="1555453" y="817453"/>
                </a:lnTo>
                <a:lnTo>
                  <a:pt x="1543911" y="767176"/>
                </a:lnTo>
                <a:lnTo>
                  <a:pt x="1526280" y="718071"/>
                </a:lnTo>
                <a:lnTo>
                  <a:pt x="1505324" y="670256"/>
                </a:lnTo>
                <a:lnTo>
                  <a:pt x="1485511" y="626525"/>
                </a:lnTo>
                <a:lnTo>
                  <a:pt x="1444061" y="534256"/>
                </a:lnTo>
                <a:lnTo>
                  <a:pt x="1421991" y="487075"/>
                </a:lnTo>
                <a:lnTo>
                  <a:pt x="1398734" y="440099"/>
                </a:lnTo>
                <a:lnTo>
                  <a:pt x="1374074" y="394007"/>
                </a:lnTo>
                <a:lnTo>
                  <a:pt x="1347794" y="349476"/>
                </a:lnTo>
                <a:lnTo>
                  <a:pt x="1319677" y="307185"/>
                </a:lnTo>
                <a:lnTo>
                  <a:pt x="1289506" y="267810"/>
                </a:lnTo>
                <a:lnTo>
                  <a:pt x="1257064" y="232030"/>
                </a:lnTo>
                <a:lnTo>
                  <a:pt x="1219868" y="198434"/>
                </a:lnTo>
                <a:lnTo>
                  <a:pt x="1179543" y="168639"/>
                </a:lnTo>
                <a:lnTo>
                  <a:pt x="1136538" y="142347"/>
                </a:lnTo>
                <a:lnTo>
                  <a:pt x="1091302" y="119261"/>
                </a:lnTo>
                <a:lnTo>
                  <a:pt x="1044286" y="99083"/>
                </a:lnTo>
                <a:lnTo>
                  <a:pt x="995938" y="81516"/>
                </a:lnTo>
                <a:lnTo>
                  <a:pt x="946709" y="66262"/>
                </a:lnTo>
                <a:lnTo>
                  <a:pt x="897048" y="53024"/>
                </a:lnTo>
                <a:lnTo>
                  <a:pt x="847404" y="41504"/>
                </a:lnTo>
                <a:lnTo>
                  <a:pt x="798227" y="31405"/>
                </a:lnTo>
                <a:lnTo>
                  <a:pt x="749966" y="22429"/>
                </a:lnTo>
                <a:lnTo>
                  <a:pt x="701734" y="14288"/>
                </a:lnTo>
                <a:lnTo>
                  <a:pt x="653064" y="7417"/>
                </a:lnTo>
                <a:lnTo>
                  <a:pt x="604194" y="2445"/>
                </a:lnTo>
                <a:lnTo>
                  <a:pt x="555359" y="0"/>
                </a:lnTo>
                <a:close/>
              </a:path>
            </a:pathLst>
          </a:custGeom>
          <a:solidFill>
            <a:schemeClr val="accent4"/>
          </a:solidFill>
        </p:spPr>
        <p:txBody>
          <a:bodyPr wrap="square" lIns="0" tIns="0" rIns="0" bIns="0" rtlCol="0"/>
          <a:lstStyle/>
          <a:p>
            <a:pPr defTabSz="457189"/>
            <a:endParaRPr sz="1800">
              <a:solidFill>
                <a:srgbClr val="4B4B4B"/>
              </a:solidFill>
              <a:latin typeface="Calibri" panose="020F0502020204030204"/>
            </a:endParaRPr>
          </a:p>
        </p:txBody>
      </p:sp>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Plafond annuel de la Sécurité sociale (PASS)</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a:xfrm>
            <a:off x="285988" y="694972"/>
            <a:ext cx="8296251" cy="257175"/>
          </a:xfrm>
        </p:spPr>
        <p:txBody>
          <a:bodyPr/>
          <a:lstStyle/>
          <a:p>
            <a:r>
              <a:rPr lang="fr-FR">
                <a:solidFill>
                  <a:schemeClr val="bg2"/>
                </a:solidFill>
              </a:rPr>
              <a:t>PASS 2024 au 12 octobre 2023</a:t>
            </a:r>
          </a:p>
        </p:txBody>
      </p:sp>
      <p:sp>
        <p:nvSpPr>
          <p:cNvPr id="8" name="ZoneTexte 7">
            <a:extLst>
              <a:ext uri="{FF2B5EF4-FFF2-40B4-BE49-F238E27FC236}">
                <a16:creationId xmlns:a16="http://schemas.microsoft.com/office/drawing/2014/main" id="{4501EFDE-E350-76C7-C399-25AA28E48F29}"/>
              </a:ext>
            </a:extLst>
          </p:cNvPr>
          <p:cNvSpPr txBox="1"/>
          <p:nvPr/>
        </p:nvSpPr>
        <p:spPr>
          <a:xfrm>
            <a:off x="288000" y="1105382"/>
            <a:ext cx="4146114" cy="215444"/>
          </a:xfrm>
          <a:prstGeom prst="rect">
            <a:avLst/>
          </a:prstGeom>
          <a:noFill/>
        </p:spPr>
        <p:txBody>
          <a:bodyPr wrap="square" lIns="0" tIns="0" rIns="0" bIns="0" rtlCol="0">
            <a:spAutoFit/>
          </a:bodyPr>
          <a:lstStyle/>
          <a:p>
            <a:r>
              <a:rPr lang="fr-FR" sz="1400" b="1">
                <a:solidFill>
                  <a:schemeClr val="tx1">
                    <a:lumMod val="75000"/>
                    <a:lumOff val="25000"/>
                  </a:schemeClr>
                </a:solidFill>
              </a:rPr>
              <a:t>Publié au bulletin officiel de la Sécurité sociale (BOSS)</a:t>
            </a:r>
            <a:endParaRPr lang="fr-FR" sz="1400" b="1">
              <a:solidFill>
                <a:schemeClr val="tx1">
                  <a:lumMod val="75000"/>
                  <a:lumOff val="25000"/>
                </a:schemeClr>
              </a:solidFill>
              <a:highlight>
                <a:srgbClr val="FFFF00"/>
              </a:highlight>
            </a:endParaRPr>
          </a:p>
        </p:txBody>
      </p:sp>
      <p:sp>
        <p:nvSpPr>
          <p:cNvPr id="10" name="Rectangle 9">
            <a:extLst>
              <a:ext uri="{FF2B5EF4-FFF2-40B4-BE49-F238E27FC236}">
                <a16:creationId xmlns:a16="http://schemas.microsoft.com/office/drawing/2014/main" id="{4867E119-192D-3AC8-F877-647698D69D98}"/>
              </a:ext>
            </a:extLst>
          </p:cNvPr>
          <p:cNvSpPr/>
          <p:nvPr/>
        </p:nvSpPr>
        <p:spPr>
          <a:xfrm>
            <a:off x="288000" y="4087680"/>
            <a:ext cx="8590889" cy="430888"/>
          </a:xfrm>
          <a:prstGeom prst="rect">
            <a:avLst/>
          </a:prstGeom>
          <a:solidFill>
            <a:srgbClr val="AB70AC"/>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r>
              <a:rPr lang="fr-FR" sz="1400" b="1" i="1"/>
              <a:t>Le montant définitif du PASS 2024 sera publié au Journal Officiel en décembre 2023.</a:t>
            </a:r>
          </a:p>
        </p:txBody>
      </p:sp>
      <p:sp>
        <p:nvSpPr>
          <p:cNvPr id="15" name="Rectangle 14">
            <a:extLst>
              <a:ext uri="{FF2B5EF4-FFF2-40B4-BE49-F238E27FC236}">
                <a16:creationId xmlns:a16="http://schemas.microsoft.com/office/drawing/2014/main" id="{DEFC2AC7-3D25-B7B2-D9D2-5278D2059745}"/>
              </a:ext>
            </a:extLst>
          </p:cNvPr>
          <p:cNvSpPr/>
          <p:nvPr/>
        </p:nvSpPr>
        <p:spPr>
          <a:xfrm>
            <a:off x="1074056" y="2566988"/>
            <a:ext cx="1894389" cy="430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endParaRPr lang="fr-FR" sz="1400" b="1" i="1"/>
          </a:p>
        </p:txBody>
      </p:sp>
      <p:sp>
        <p:nvSpPr>
          <p:cNvPr id="18" name="Rectangle 17">
            <a:extLst>
              <a:ext uri="{FF2B5EF4-FFF2-40B4-BE49-F238E27FC236}">
                <a16:creationId xmlns:a16="http://schemas.microsoft.com/office/drawing/2014/main" id="{6AE7719D-DFB0-57D7-7FC5-0DA6B2FA04D6}"/>
              </a:ext>
            </a:extLst>
          </p:cNvPr>
          <p:cNvSpPr/>
          <p:nvPr/>
        </p:nvSpPr>
        <p:spPr>
          <a:xfrm>
            <a:off x="6287824" y="2566988"/>
            <a:ext cx="2014347" cy="430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endParaRPr lang="fr-FR" sz="1400" b="1" i="1"/>
          </a:p>
        </p:txBody>
      </p:sp>
      <p:pic>
        <p:nvPicPr>
          <p:cNvPr id="11" name="Picture 4" descr="Caisse Primaire d'Assurance Maladie - Mairie Port de Bouc">
            <a:extLst>
              <a:ext uri="{FF2B5EF4-FFF2-40B4-BE49-F238E27FC236}">
                <a16:creationId xmlns:a16="http://schemas.microsoft.com/office/drawing/2014/main" id="{50AE818F-558E-3EE4-8C6B-CE84F85AA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832" y="2298618"/>
            <a:ext cx="1823791" cy="90332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81D7520-681B-29E3-7839-6AD41523E151}"/>
              </a:ext>
            </a:extLst>
          </p:cNvPr>
          <p:cNvSpPr txBox="1"/>
          <p:nvPr/>
        </p:nvSpPr>
        <p:spPr>
          <a:xfrm>
            <a:off x="3349520" y="2010991"/>
            <a:ext cx="2177727" cy="1400383"/>
          </a:xfrm>
          <a:prstGeom prst="rect">
            <a:avLst/>
          </a:prstGeom>
          <a:noFill/>
        </p:spPr>
        <p:txBody>
          <a:bodyPr wrap="square" lIns="0" tIns="0" rIns="0" bIns="0" rtlCol="0">
            <a:spAutoFit/>
          </a:bodyPr>
          <a:lstStyle/>
          <a:p>
            <a:pPr algn="ctr">
              <a:spcAft>
                <a:spcPts val="600"/>
              </a:spcAft>
            </a:pPr>
            <a:r>
              <a:rPr lang="fr-FR" sz="2400" b="1">
                <a:solidFill>
                  <a:schemeClr val="bg1"/>
                </a:solidFill>
              </a:rPr>
              <a:t>PASS 2024</a:t>
            </a:r>
          </a:p>
          <a:p>
            <a:pPr algn="ctr">
              <a:spcAft>
                <a:spcPts val="600"/>
              </a:spcAft>
            </a:pPr>
            <a:r>
              <a:rPr lang="fr-FR" sz="2400" b="1">
                <a:solidFill>
                  <a:schemeClr val="bg1"/>
                </a:solidFill>
              </a:rPr>
              <a:t>46 368 €</a:t>
            </a:r>
          </a:p>
          <a:p>
            <a:pPr algn="ctr">
              <a:spcAft>
                <a:spcPts val="600"/>
              </a:spcAft>
            </a:pPr>
            <a:r>
              <a:rPr lang="fr-FR" sz="1400" b="1">
                <a:solidFill>
                  <a:schemeClr val="bg1"/>
                </a:solidFill>
              </a:rPr>
              <a:t>(+ 5,4 %)</a:t>
            </a:r>
          </a:p>
          <a:p>
            <a:pPr algn="r">
              <a:spcAft>
                <a:spcPts val="600"/>
              </a:spcAft>
            </a:pPr>
            <a:r>
              <a:rPr lang="fr-FR" sz="1400" b="1">
                <a:solidFill>
                  <a:schemeClr val="bg1"/>
                </a:solidFill>
              </a:rPr>
              <a:t>Soit un PMSS à 3 864€</a:t>
            </a:r>
          </a:p>
        </p:txBody>
      </p:sp>
      <p:pic>
        <p:nvPicPr>
          <p:cNvPr id="14" name="Image 13">
            <a:extLst>
              <a:ext uri="{FF2B5EF4-FFF2-40B4-BE49-F238E27FC236}">
                <a16:creationId xmlns:a16="http://schemas.microsoft.com/office/drawing/2014/main" id="{8D54D6EC-E714-78AE-9663-E2A978E11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091" y="1850119"/>
            <a:ext cx="1800318" cy="1800318"/>
          </a:xfrm>
          <a:prstGeom prst="rect">
            <a:avLst/>
          </a:prstGeom>
        </p:spPr>
      </p:pic>
      <p:sp>
        <p:nvSpPr>
          <p:cNvPr id="23" name="Triangle isocèle 22">
            <a:hlinkClick r:id="" action="ppaction://hlinkshowjump?jump=previousslide"/>
            <a:extLst>
              <a:ext uri="{FF2B5EF4-FFF2-40B4-BE49-F238E27FC236}">
                <a16:creationId xmlns:a16="http://schemas.microsoft.com/office/drawing/2014/main" id="{05DEDE01-D702-188A-A4A6-3FA53FD8A7ED}"/>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Triangle isocèle 23">
            <a:hlinkClick r:id="" action="ppaction://hlinkshowjump?jump=nextslide"/>
            <a:extLst>
              <a:ext uri="{FF2B5EF4-FFF2-40B4-BE49-F238E27FC236}">
                <a16:creationId xmlns:a16="http://schemas.microsoft.com/office/drawing/2014/main" id="{331BEC83-97E4-6B4F-6FCA-913BD6FD1E66}"/>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85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Équipement médical, médical, soins de santé, Équipement de laboratoire&#10;&#10;Description générée automatiquement">
            <a:extLst>
              <a:ext uri="{FF2B5EF4-FFF2-40B4-BE49-F238E27FC236}">
                <a16:creationId xmlns:a16="http://schemas.microsoft.com/office/drawing/2014/main" id="{D407A424-1AF9-0FFF-7271-2E383213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610" y="2709907"/>
            <a:ext cx="2680458" cy="1787866"/>
          </a:xfrm>
          <a:prstGeom prst="rect">
            <a:avLst/>
          </a:prstGeom>
        </p:spPr>
      </p:pic>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p:txBody>
          <a:bodyPr/>
          <a:lstStyle/>
          <a:p>
            <a:r>
              <a:rPr lang="fr-FR"/>
              <a:t>Mesures de prévention</a:t>
            </a:r>
          </a:p>
        </p:txBody>
      </p:sp>
      <p:sp>
        <p:nvSpPr>
          <p:cNvPr id="3" name="Espace réservé du texte 2">
            <a:extLst>
              <a:ext uri="{FF2B5EF4-FFF2-40B4-BE49-F238E27FC236}">
                <a16:creationId xmlns:a16="http://schemas.microsoft.com/office/drawing/2014/main" id="{402B9BDB-F249-D93D-859D-665AD34BAC8A}"/>
              </a:ext>
            </a:extLst>
          </p:cNvPr>
          <p:cNvSpPr>
            <a:spLocks noGrp="1"/>
          </p:cNvSpPr>
          <p:nvPr>
            <p:ph type="body" sz="quarter" idx="10"/>
          </p:nvPr>
        </p:nvSpPr>
        <p:spPr/>
        <p:txBody>
          <a:bodyPr/>
          <a:lstStyle/>
          <a:p>
            <a:r>
              <a:rPr lang="fr-FR">
                <a:solidFill>
                  <a:schemeClr val="bg2"/>
                </a:solidFill>
              </a:rPr>
              <a:t>Vaccination contre les infections à papillomavirus humains (HPV) </a:t>
            </a:r>
          </a:p>
        </p:txBody>
      </p:sp>
      <p:sp>
        <p:nvSpPr>
          <p:cNvPr id="25" name="Ellipse 24">
            <a:extLst>
              <a:ext uri="{FF2B5EF4-FFF2-40B4-BE49-F238E27FC236}">
                <a16:creationId xmlns:a16="http://schemas.microsoft.com/office/drawing/2014/main" id="{52105305-3574-A981-0C4B-0084DE6FABA8}"/>
              </a:ext>
            </a:extLst>
          </p:cNvPr>
          <p:cNvSpPr/>
          <p:nvPr/>
        </p:nvSpPr>
        <p:spPr>
          <a:xfrm>
            <a:off x="8035255" y="14097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26" name="Ellipse 25">
            <a:extLst>
              <a:ext uri="{FF2B5EF4-FFF2-40B4-BE49-F238E27FC236}">
                <a16:creationId xmlns:a16="http://schemas.microsoft.com/office/drawing/2014/main" id="{EEDBCBDE-8DCE-DBA4-9B1B-2EE636979DE2}"/>
              </a:ext>
            </a:extLst>
          </p:cNvPr>
          <p:cNvSpPr/>
          <p:nvPr/>
        </p:nvSpPr>
        <p:spPr>
          <a:xfrm>
            <a:off x="7695437" y="14097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27" name="Ellipse 26">
            <a:extLst>
              <a:ext uri="{FF2B5EF4-FFF2-40B4-BE49-F238E27FC236}">
                <a16:creationId xmlns:a16="http://schemas.microsoft.com/office/drawing/2014/main" id="{8041F695-648B-33D7-5AC4-924D3C1BA3CE}"/>
              </a:ext>
            </a:extLst>
          </p:cNvPr>
          <p:cNvSpPr/>
          <p:nvPr/>
        </p:nvSpPr>
        <p:spPr>
          <a:xfrm>
            <a:off x="7355619" y="14097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30" name="Triangle isocèle 29">
            <a:hlinkClick r:id="" action="ppaction://hlinkshowjump?jump=previousslide"/>
            <a:extLst>
              <a:ext uri="{FF2B5EF4-FFF2-40B4-BE49-F238E27FC236}">
                <a16:creationId xmlns:a16="http://schemas.microsoft.com/office/drawing/2014/main" id="{995A5657-80F9-A1B3-E791-C75E47D9C51C}"/>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31" name="Triangle isocèle 30">
            <a:hlinkClick r:id="" action="ppaction://hlinkshowjump?jump=nextslide"/>
            <a:extLst>
              <a:ext uri="{FF2B5EF4-FFF2-40B4-BE49-F238E27FC236}">
                <a16:creationId xmlns:a16="http://schemas.microsoft.com/office/drawing/2014/main" id="{EE7E4A97-09E9-AD3B-7ED6-7831F0097C64}"/>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6557C674-2B54-C750-2FEF-0F6BAA3F558D}"/>
              </a:ext>
            </a:extLst>
          </p:cNvPr>
          <p:cNvSpPr txBox="1"/>
          <p:nvPr/>
        </p:nvSpPr>
        <p:spPr>
          <a:xfrm>
            <a:off x="280380" y="1168164"/>
            <a:ext cx="7984967" cy="1292662"/>
          </a:xfrm>
          <a:prstGeom prst="rect">
            <a:avLst/>
          </a:prstGeom>
          <a:noFill/>
        </p:spPr>
        <p:txBody>
          <a:bodyPr wrap="square" lIns="0" tIns="0" rIns="0" bIns="0"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Annoncée par le Président de la République en février 2023, la campagne de vaccination contre le virus  HPV a débuté le 2 octobre 2023.</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endParaRP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Dans les collèges, </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auprès des élèves de 5</a:t>
            </a:r>
            <a:r>
              <a:rPr kumimoji="0" lang="fr-FR" sz="1400" b="1" i="0" u="none" strike="noStrike" kern="1200" cap="none" spc="0" normalizeH="0" baseline="30000" noProof="0">
                <a:ln>
                  <a:noFill/>
                </a:ln>
                <a:solidFill>
                  <a:schemeClr val="tx1">
                    <a:lumMod val="75000"/>
                    <a:lumOff val="25000"/>
                  </a:schemeClr>
                </a:solidFill>
                <a:effectLst/>
                <a:uLnTx/>
                <a:uFillTx/>
                <a:latin typeface="Calibri"/>
                <a:ea typeface="+mn-ea"/>
                <a:cs typeface="+mn-cs"/>
              </a:rPr>
              <a:t>e</a:t>
            </a:r>
            <a:r>
              <a:rPr kumimoji="0" lang="fr-FR" sz="1400" b="1" i="0" u="none" strike="noStrike" kern="1200" cap="none" spc="0" normalizeH="0" baseline="0" noProof="0">
                <a:ln>
                  <a:noFill/>
                </a:ln>
                <a:solidFill>
                  <a:schemeClr val="tx1">
                    <a:lumMod val="75000"/>
                    <a:lumOff val="25000"/>
                  </a:schemeClr>
                </a:solidFill>
                <a:effectLst/>
                <a:uLnTx/>
                <a:uFillTx/>
                <a:latin typeface="Calibri"/>
                <a:ea typeface="+mn-ea"/>
                <a:cs typeface="+mn-cs"/>
              </a:rPr>
              <a:t> </a:t>
            </a:r>
            <a:r>
              <a:rPr kumimoji="0" lang="fr-FR" sz="1400" b="0" i="0" u="none" strike="noStrike" kern="1200" cap="none" spc="0" normalizeH="0" baseline="0" noProof="0">
                <a:ln>
                  <a:noFill/>
                </a:ln>
                <a:solidFill>
                  <a:schemeClr val="tx1">
                    <a:lumMod val="75000"/>
                    <a:lumOff val="25000"/>
                  </a:schemeClr>
                </a:solidFill>
                <a:effectLst/>
                <a:uLnTx/>
                <a:uFillTx/>
                <a:latin typeface="Calibri"/>
                <a:ea typeface="+mn-ea"/>
                <a:cs typeface="+mn-cs"/>
              </a:rPr>
              <a:t>(autorisation parentale requise),  concerne potentiellement</a:t>
            </a:r>
            <a:r>
              <a:rPr lang="fr-FR" sz="1400">
                <a:solidFill>
                  <a:schemeClr val="tx1">
                    <a:lumMod val="75000"/>
                    <a:lumOff val="25000"/>
                  </a:schemeClr>
                </a:solidFill>
                <a:latin typeface="Calibri"/>
              </a:rPr>
              <a:t>  800 000 élèves : objectif 30% des élèves pour cette 1re année. </a:t>
            </a:r>
            <a:r>
              <a:rPr lang="fr-FR" sz="1400" b="1">
                <a:solidFill>
                  <a:schemeClr val="tx1">
                    <a:lumMod val="75000"/>
                    <a:lumOff val="25000"/>
                  </a:schemeClr>
                </a:solidFill>
                <a:latin typeface="Calibri"/>
              </a:rPr>
              <a:t>La campagne sera élargie dans les établissements médico-sociaux accueillant des enfants en situation de handicap</a:t>
            </a:r>
            <a:r>
              <a:rPr lang="fr-FR" sz="1400">
                <a:solidFill>
                  <a:schemeClr val="tx1">
                    <a:lumMod val="75000"/>
                    <a:lumOff val="25000"/>
                  </a:schemeClr>
                </a:solidFill>
                <a:latin typeface="Calibri"/>
              </a:rPr>
              <a:t>.</a:t>
            </a:r>
          </a:p>
        </p:txBody>
      </p:sp>
      <p:sp>
        <p:nvSpPr>
          <p:cNvPr id="5" name="ZoneTexte 4">
            <a:extLst>
              <a:ext uri="{FF2B5EF4-FFF2-40B4-BE49-F238E27FC236}">
                <a16:creationId xmlns:a16="http://schemas.microsoft.com/office/drawing/2014/main" id="{74FA99A0-D14B-08C5-4DFC-C676242102C2}"/>
              </a:ext>
            </a:extLst>
          </p:cNvPr>
          <p:cNvSpPr txBox="1"/>
          <p:nvPr/>
        </p:nvSpPr>
        <p:spPr>
          <a:xfrm>
            <a:off x="280380" y="2460826"/>
            <a:ext cx="5564746" cy="1723549"/>
          </a:xfrm>
          <a:prstGeom prst="rect">
            <a:avLst/>
          </a:prstGeom>
          <a:noFill/>
        </p:spPr>
        <p:txBody>
          <a:bodyPr wrap="square" lIns="0" tIns="0" rIns="0" bIns="0" rtlCol="0">
            <a:spAutoFit/>
          </a:bodyPr>
          <a:lstStyle/>
          <a:p>
            <a:pPr marL="0" indent="0" algn="just">
              <a:buFontTx/>
              <a:buNone/>
              <a:defRPr/>
            </a:pPr>
            <a:endParaRPr lang="fr-FR" sz="1400" dirty="0">
              <a:solidFill>
                <a:schemeClr val="tx1">
                  <a:lumMod val="75000"/>
                  <a:lumOff val="25000"/>
                </a:schemeClr>
              </a:solidFill>
              <a:latin typeface="Calibri"/>
            </a:endParaRPr>
          </a:p>
          <a:p>
            <a:pPr marL="285750" indent="-285750" algn="just">
              <a:buFont typeface="Wingdings" panose="05000000000000000000" pitchFamily="2" charset="2"/>
              <a:buChar char="q"/>
              <a:defRPr/>
            </a:pPr>
            <a:r>
              <a:rPr lang="fr-FR" sz="1400" dirty="0">
                <a:solidFill>
                  <a:schemeClr val="tx1">
                    <a:lumMod val="75000"/>
                    <a:lumOff val="25000"/>
                  </a:schemeClr>
                </a:solidFill>
                <a:latin typeface="Calibri"/>
              </a:rPr>
              <a:t>Effectuée par des professionnels de santé habilités (médecins, infirmiers, sages-femmes, pharmaciens, étudiants en médecine ..) qui vaccineront via des vacations dans les établissements scolaires.</a:t>
            </a:r>
          </a:p>
          <a:p>
            <a:pPr algn="just">
              <a:defRPr/>
            </a:pPr>
            <a:endParaRPr kumimoji="0" lang="fr-FR" sz="1400" b="1"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400" b="1" i="0" u="none" strike="noStrike" kern="1200" cap="none" spc="0" normalizeH="0" baseline="0" noProof="0" dirty="0">
                <a:ln>
                  <a:noFill/>
                </a:ln>
                <a:solidFill>
                  <a:schemeClr val="tx1">
                    <a:lumMod val="75000"/>
                    <a:lumOff val="25000"/>
                  </a:schemeClr>
                </a:solidFill>
                <a:effectLst/>
                <a:uLnTx/>
                <a:uFillTx/>
                <a:latin typeface="Calibri"/>
                <a:ea typeface="+mn-ea"/>
                <a:cs typeface="+mn-cs"/>
              </a:rPr>
              <a:t>Prise en charge intégrale par l’Assurance maladie obligatoire </a:t>
            </a:r>
            <a:r>
              <a:rPr kumimoji="0" lang="fr-FR" sz="1400" b="0" i="0" u="none" strike="noStrike" kern="1200" cap="none" spc="0" normalizeH="0" baseline="0" noProof="0" dirty="0">
                <a:ln>
                  <a:noFill/>
                </a:ln>
                <a:solidFill>
                  <a:schemeClr val="tx1">
                    <a:lumMod val="75000"/>
                    <a:lumOff val="25000"/>
                  </a:schemeClr>
                </a:solidFill>
                <a:effectLst/>
                <a:uLnTx/>
                <a:uFillTx/>
                <a:latin typeface="Calibri"/>
                <a:ea typeface="+mn-ea"/>
                <a:cs typeface="+mn-cs"/>
              </a:rPr>
              <a:t>(2 doses à 6 mois d’intervalle).</a:t>
            </a:r>
          </a:p>
          <a:p>
            <a:pPr marL="285750" marR="0" lvl="0" indent="-285750" algn="just" defTabSz="6858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fr-FR" sz="1400" b="1" i="0" u="none" strike="noStrike" kern="1200" cap="none" spc="0" normalizeH="0" baseline="0" noProof="0" dirty="0">
              <a:ln>
                <a:noFill/>
              </a:ln>
              <a:solidFill>
                <a:schemeClr val="tx1">
                  <a:lumMod val="75000"/>
                  <a:lumOff val="25000"/>
                </a:schemeClr>
              </a:solidFill>
              <a:effectLst/>
              <a:uLnTx/>
              <a:uFillTx/>
              <a:latin typeface="Calibri"/>
              <a:ea typeface="+mn-ea"/>
              <a:cs typeface="+mn-cs"/>
            </a:endParaRPr>
          </a:p>
        </p:txBody>
      </p:sp>
    </p:spTree>
    <p:extLst>
      <p:ext uri="{BB962C8B-B14F-4D97-AF65-F5344CB8AC3E}">
        <p14:creationId xmlns:p14="http://schemas.microsoft.com/office/powerpoint/2010/main" val="3102665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9EF37-4FA5-ECF2-6F4C-0FD71C32506D}"/>
              </a:ext>
            </a:extLst>
          </p:cNvPr>
          <p:cNvSpPr>
            <a:spLocks noGrp="1"/>
          </p:cNvSpPr>
          <p:nvPr>
            <p:ph type="title"/>
          </p:nvPr>
        </p:nvSpPr>
        <p:spPr>
          <a:xfrm>
            <a:off x="164506" y="71822"/>
            <a:ext cx="8295736" cy="369332"/>
          </a:xfrm>
        </p:spPr>
        <p:txBody>
          <a:bodyPr/>
          <a:lstStyle/>
          <a:p>
            <a:r>
              <a:rPr lang="fr-FR"/>
              <a:t>Mesures de prévention</a:t>
            </a:r>
          </a:p>
        </p:txBody>
      </p:sp>
      <p:sp>
        <p:nvSpPr>
          <p:cNvPr id="15" name="ZoneTexte 14">
            <a:extLst>
              <a:ext uri="{FF2B5EF4-FFF2-40B4-BE49-F238E27FC236}">
                <a16:creationId xmlns:a16="http://schemas.microsoft.com/office/drawing/2014/main" id="{60B17F71-E8B1-F736-7989-DCCABA3A59C5}"/>
              </a:ext>
            </a:extLst>
          </p:cNvPr>
          <p:cNvSpPr txBox="1"/>
          <p:nvPr/>
        </p:nvSpPr>
        <p:spPr>
          <a:xfrm>
            <a:off x="3398400" y="2104751"/>
            <a:ext cx="5396668" cy="1785104"/>
          </a:xfrm>
          <a:prstGeom prst="rect">
            <a:avLst/>
          </a:prstGeom>
          <a:noFill/>
        </p:spPr>
        <p:txBody>
          <a:bodyPr wrap="square" lIns="0" tIns="0" rIns="0" bIns="0" rtlCol="0">
            <a:spAutoFit/>
          </a:bodyPr>
          <a:lstStyle/>
          <a:p>
            <a:pPr algn="just">
              <a:spcAft>
                <a:spcPts val="1200"/>
              </a:spcAft>
            </a:pPr>
            <a:r>
              <a:rPr lang="fr-FR" sz="1200">
                <a:solidFill>
                  <a:schemeClr val="accent2">
                    <a:lumMod val="75000"/>
                  </a:schemeClr>
                </a:solidFill>
              </a:rPr>
              <a:t>Renforcer la prévention primaire, favoriser un comportement favorable à la santé, lutter contre les addictions (tabac, alcool, etc.) et favoriser une alimentation saine et une activité physique régulière et suffisante.</a:t>
            </a:r>
          </a:p>
          <a:p>
            <a:pPr>
              <a:spcAft>
                <a:spcPts val="1200"/>
              </a:spcAft>
            </a:pPr>
            <a:r>
              <a:rPr lang="fr-FR" sz="1200">
                <a:solidFill>
                  <a:schemeClr val="accent4"/>
                </a:solidFill>
              </a:rPr>
              <a:t>Prévenir l’apparition de maladies chroniques (cancer, diabète, maladies cardio-vasculaires). Aborder la pratique d’une activité physique et sportive de manière régulière, lutter contre la sédentarité et promouvoir une alimentation équilibrée.</a:t>
            </a:r>
          </a:p>
          <a:p>
            <a:pPr>
              <a:spcAft>
                <a:spcPts val="1200"/>
              </a:spcAft>
            </a:pPr>
            <a:r>
              <a:rPr lang="fr-FR" sz="1200">
                <a:solidFill>
                  <a:schemeClr val="accent3">
                    <a:lumMod val="75000"/>
                  </a:schemeClr>
                </a:solidFill>
              </a:rPr>
              <a:t>Repérer l’apparition des premières fragilités ou de la perte d’autonomie, promouvoir l’activité physique régulière et une alimentation équilibrée.</a:t>
            </a:r>
          </a:p>
        </p:txBody>
      </p:sp>
      <p:grpSp>
        <p:nvGrpSpPr>
          <p:cNvPr id="42" name="Groupe 41">
            <a:extLst>
              <a:ext uri="{FF2B5EF4-FFF2-40B4-BE49-F238E27FC236}">
                <a16:creationId xmlns:a16="http://schemas.microsoft.com/office/drawing/2014/main" id="{A68CC709-4F91-17DA-D19A-E70CB266F9D5}"/>
              </a:ext>
            </a:extLst>
          </p:cNvPr>
          <p:cNvGrpSpPr/>
          <p:nvPr/>
        </p:nvGrpSpPr>
        <p:grpSpPr>
          <a:xfrm>
            <a:off x="287999" y="2153841"/>
            <a:ext cx="1913591" cy="533787"/>
            <a:chOff x="195382" y="2607905"/>
            <a:chExt cx="1913591" cy="533787"/>
          </a:xfrm>
        </p:grpSpPr>
        <p:grpSp>
          <p:nvGrpSpPr>
            <p:cNvPr id="32" name="Groupe 31">
              <a:extLst>
                <a:ext uri="{FF2B5EF4-FFF2-40B4-BE49-F238E27FC236}">
                  <a16:creationId xmlns:a16="http://schemas.microsoft.com/office/drawing/2014/main" id="{0E88ECB9-106F-82D9-987A-4D8F0B95E43F}"/>
                </a:ext>
              </a:extLst>
            </p:cNvPr>
            <p:cNvGrpSpPr/>
            <p:nvPr/>
          </p:nvGrpSpPr>
          <p:grpSpPr>
            <a:xfrm>
              <a:off x="195382" y="2607905"/>
              <a:ext cx="600196" cy="533787"/>
              <a:chOff x="231907" y="2607905"/>
              <a:chExt cx="600196" cy="533787"/>
            </a:xfrm>
          </p:grpSpPr>
          <p:sp>
            <p:nvSpPr>
              <p:cNvPr id="27" name="object 13">
                <a:extLst>
                  <a:ext uri="{FF2B5EF4-FFF2-40B4-BE49-F238E27FC236}">
                    <a16:creationId xmlns:a16="http://schemas.microsoft.com/office/drawing/2014/main" id="{8A2BBF80-BA3F-52DF-D9DB-43C6B6A5F7E3}"/>
                  </a:ext>
                </a:extLst>
              </p:cNvPr>
              <p:cNvSpPr/>
              <p:nvPr/>
            </p:nvSpPr>
            <p:spPr>
              <a:xfrm>
                <a:off x="231907" y="2655060"/>
                <a:ext cx="600196" cy="459485"/>
              </a:xfrm>
              <a:custGeom>
                <a:avLst/>
                <a:gdLst/>
                <a:ahLst/>
                <a:cxnLst/>
                <a:rect l="l" t="t" r="r" b="b"/>
                <a:pathLst>
                  <a:path w="1795779" h="1374775">
                    <a:moveTo>
                      <a:pt x="1191148" y="0"/>
                    </a:moveTo>
                    <a:lnTo>
                      <a:pt x="1152435" y="5"/>
                    </a:lnTo>
                    <a:lnTo>
                      <a:pt x="1112703" y="1386"/>
                    </a:lnTo>
                    <a:lnTo>
                      <a:pt x="1071971" y="4172"/>
                    </a:lnTo>
                    <a:lnTo>
                      <a:pt x="1030253" y="8395"/>
                    </a:lnTo>
                    <a:lnTo>
                      <a:pt x="987568" y="14085"/>
                    </a:lnTo>
                    <a:lnTo>
                      <a:pt x="943932" y="21275"/>
                    </a:lnTo>
                    <a:lnTo>
                      <a:pt x="899362" y="29994"/>
                    </a:lnTo>
                    <a:lnTo>
                      <a:pt x="853874" y="40274"/>
                    </a:lnTo>
                    <a:lnTo>
                      <a:pt x="807486" y="52145"/>
                    </a:lnTo>
                    <a:lnTo>
                      <a:pt x="760215" y="65640"/>
                    </a:lnTo>
                    <a:lnTo>
                      <a:pt x="712077" y="80788"/>
                    </a:lnTo>
                    <a:lnTo>
                      <a:pt x="663089" y="97621"/>
                    </a:lnTo>
                    <a:lnTo>
                      <a:pt x="617180" y="114804"/>
                    </a:lnTo>
                    <a:lnTo>
                      <a:pt x="571607" y="133419"/>
                    </a:lnTo>
                    <a:lnTo>
                      <a:pt x="526517" y="153493"/>
                    </a:lnTo>
                    <a:lnTo>
                      <a:pt x="482056" y="175055"/>
                    </a:lnTo>
                    <a:lnTo>
                      <a:pt x="438371" y="198132"/>
                    </a:lnTo>
                    <a:lnTo>
                      <a:pt x="395610" y="222752"/>
                    </a:lnTo>
                    <a:lnTo>
                      <a:pt x="353920" y="248942"/>
                    </a:lnTo>
                    <a:lnTo>
                      <a:pt x="313447" y="276729"/>
                    </a:lnTo>
                    <a:lnTo>
                      <a:pt x="274339" y="306141"/>
                    </a:lnTo>
                    <a:lnTo>
                      <a:pt x="236742" y="337206"/>
                    </a:lnTo>
                    <a:lnTo>
                      <a:pt x="200804" y="369952"/>
                    </a:lnTo>
                    <a:lnTo>
                      <a:pt x="166672" y="404405"/>
                    </a:lnTo>
                    <a:lnTo>
                      <a:pt x="134492" y="440594"/>
                    </a:lnTo>
                    <a:lnTo>
                      <a:pt x="104412" y="478546"/>
                    </a:lnTo>
                    <a:lnTo>
                      <a:pt x="76579" y="518289"/>
                    </a:lnTo>
                    <a:lnTo>
                      <a:pt x="51139" y="559850"/>
                    </a:lnTo>
                    <a:lnTo>
                      <a:pt x="23877" y="614360"/>
                    </a:lnTo>
                    <a:lnTo>
                      <a:pt x="5369" y="672194"/>
                    </a:lnTo>
                    <a:lnTo>
                      <a:pt x="0" y="718881"/>
                    </a:lnTo>
                    <a:lnTo>
                      <a:pt x="3103" y="765725"/>
                    </a:lnTo>
                    <a:lnTo>
                      <a:pt x="14138" y="811455"/>
                    </a:lnTo>
                    <a:lnTo>
                      <a:pt x="32561" y="854795"/>
                    </a:lnTo>
                    <a:lnTo>
                      <a:pt x="57831" y="894472"/>
                    </a:lnTo>
                    <a:lnTo>
                      <a:pt x="89405" y="929212"/>
                    </a:lnTo>
                    <a:lnTo>
                      <a:pt x="126743" y="957741"/>
                    </a:lnTo>
                    <a:lnTo>
                      <a:pt x="168141" y="979134"/>
                    </a:lnTo>
                    <a:lnTo>
                      <a:pt x="211679" y="993896"/>
                    </a:lnTo>
                    <a:lnTo>
                      <a:pt x="256973" y="1003190"/>
                    </a:lnTo>
                    <a:lnTo>
                      <a:pt x="303637" y="1008176"/>
                    </a:lnTo>
                    <a:lnTo>
                      <a:pt x="351287" y="1010017"/>
                    </a:lnTo>
                    <a:lnTo>
                      <a:pt x="399539" y="1009875"/>
                    </a:lnTo>
                    <a:lnTo>
                      <a:pt x="448006" y="1008911"/>
                    </a:lnTo>
                    <a:lnTo>
                      <a:pt x="496306" y="1008286"/>
                    </a:lnTo>
                    <a:lnTo>
                      <a:pt x="544052" y="1009163"/>
                    </a:lnTo>
                    <a:lnTo>
                      <a:pt x="581855" y="1015261"/>
                    </a:lnTo>
                    <a:lnTo>
                      <a:pt x="614237" y="1054906"/>
                    </a:lnTo>
                    <a:lnTo>
                      <a:pt x="611016" y="1073292"/>
                    </a:lnTo>
                    <a:lnTo>
                      <a:pt x="602037" y="1090735"/>
                    </a:lnTo>
                    <a:lnTo>
                      <a:pt x="589277" y="1105709"/>
                    </a:lnTo>
                    <a:lnTo>
                      <a:pt x="574560" y="1118198"/>
                    </a:lnTo>
                    <a:lnTo>
                      <a:pt x="559224" y="1130016"/>
                    </a:lnTo>
                    <a:lnTo>
                      <a:pt x="544537" y="1142406"/>
                    </a:lnTo>
                    <a:lnTo>
                      <a:pt x="531771" y="1156610"/>
                    </a:lnTo>
                    <a:lnTo>
                      <a:pt x="518243" y="1185470"/>
                    </a:lnTo>
                    <a:lnTo>
                      <a:pt x="515437" y="1217435"/>
                    </a:lnTo>
                    <a:lnTo>
                      <a:pt x="522154" y="1249484"/>
                    </a:lnTo>
                    <a:lnTo>
                      <a:pt x="558631" y="1302771"/>
                    </a:lnTo>
                    <a:lnTo>
                      <a:pt x="613207" y="1338019"/>
                    </a:lnTo>
                    <a:lnTo>
                      <a:pt x="691704" y="1363723"/>
                    </a:lnTo>
                    <a:lnTo>
                      <a:pt x="740916" y="1371772"/>
                    </a:lnTo>
                    <a:lnTo>
                      <a:pt x="790813" y="1374725"/>
                    </a:lnTo>
                    <a:lnTo>
                      <a:pt x="840925" y="1372952"/>
                    </a:lnTo>
                    <a:lnTo>
                      <a:pt x="890785" y="1366825"/>
                    </a:lnTo>
                    <a:lnTo>
                      <a:pt x="939924" y="1356711"/>
                    </a:lnTo>
                    <a:lnTo>
                      <a:pt x="988031" y="1343061"/>
                    </a:lnTo>
                    <a:lnTo>
                      <a:pt x="1035135" y="1326357"/>
                    </a:lnTo>
                    <a:lnTo>
                      <a:pt x="1081279" y="1307000"/>
                    </a:lnTo>
                    <a:lnTo>
                      <a:pt x="1126503" y="1285394"/>
                    </a:lnTo>
                    <a:lnTo>
                      <a:pt x="1170849" y="1261939"/>
                    </a:lnTo>
                    <a:lnTo>
                      <a:pt x="1214358" y="1237039"/>
                    </a:lnTo>
                    <a:lnTo>
                      <a:pt x="1259542" y="1209545"/>
                    </a:lnTo>
                    <a:lnTo>
                      <a:pt x="1302765" y="1181689"/>
                    </a:lnTo>
                    <a:lnTo>
                      <a:pt x="1344044" y="1153503"/>
                    </a:lnTo>
                    <a:lnTo>
                      <a:pt x="1383395" y="1125017"/>
                    </a:lnTo>
                    <a:lnTo>
                      <a:pt x="1420835" y="1096262"/>
                    </a:lnTo>
                    <a:lnTo>
                      <a:pt x="1456382" y="1067270"/>
                    </a:lnTo>
                    <a:lnTo>
                      <a:pt x="1490051" y="1038072"/>
                    </a:lnTo>
                    <a:lnTo>
                      <a:pt x="1521860" y="1008697"/>
                    </a:lnTo>
                    <a:lnTo>
                      <a:pt x="1551826" y="979179"/>
                    </a:lnTo>
                    <a:lnTo>
                      <a:pt x="1579966" y="949546"/>
                    </a:lnTo>
                    <a:lnTo>
                      <a:pt x="1606295" y="919832"/>
                    </a:lnTo>
                    <a:lnTo>
                      <a:pt x="1630832" y="890065"/>
                    </a:lnTo>
                    <a:lnTo>
                      <a:pt x="1674595" y="830502"/>
                    </a:lnTo>
                    <a:lnTo>
                      <a:pt x="1711388" y="771105"/>
                    </a:lnTo>
                    <a:lnTo>
                      <a:pt x="1741346" y="712121"/>
                    </a:lnTo>
                    <a:lnTo>
                      <a:pt x="1764605" y="653800"/>
                    </a:lnTo>
                    <a:lnTo>
                      <a:pt x="1781299" y="596389"/>
                    </a:lnTo>
                    <a:lnTo>
                      <a:pt x="1791562" y="540136"/>
                    </a:lnTo>
                    <a:lnTo>
                      <a:pt x="1795529" y="485289"/>
                    </a:lnTo>
                    <a:lnTo>
                      <a:pt x="1795194" y="458471"/>
                    </a:lnTo>
                    <a:lnTo>
                      <a:pt x="1789970" y="406199"/>
                    </a:lnTo>
                    <a:lnTo>
                      <a:pt x="1778787" y="355952"/>
                    </a:lnTo>
                    <a:lnTo>
                      <a:pt x="1761780" y="307981"/>
                    </a:lnTo>
                    <a:lnTo>
                      <a:pt x="1739083" y="262531"/>
                    </a:lnTo>
                    <a:lnTo>
                      <a:pt x="1710832" y="219852"/>
                    </a:lnTo>
                    <a:lnTo>
                      <a:pt x="1677160" y="180192"/>
                    </a:lnTo>
                    <a:lnTo>
                      <a:pt x="1638203" y="143798"/>
                    </a:lnTo>
                    <a:lnTo>
                      <a:pt x="1594095" y="110918"/>
                    </a:lnTo>
                    <a:lnTo>
                      <a:pt x="1544971" y="81801"/>
                    </a:lnTo>
                    <a:lnTo>
                      <a:pt x="1490966" y="56695"/>
                    </a:lnTo>
                    <a:lnTo>
                      <a:pt x="1432214" y="35848"/>
                    </a:lnTo>
                    <a:lnTo>
                      <a:pt x="1368850" y="19507"/>
                    </a:lnTo>
                    <a:lnTo>
                      <a:pt x="1301009" y="7921"/>
                    </a:lnTo>
                    <a:lnTo>
                      <a:pt x="1228826" y="1338"/>
                    </a:lnTo>
                    <a:lnTo>
                      <a:pt x="1191148" y="0"/>
                    </a:lnTo>
                    <a:close/>
                  </a:path>
                </a:pathLst>
              </a:custGeom>
              <a:solidFill>
                <a:schemeClr val="accent2"/>
              </a:solidFill>
            </p:spPr>
            <p:txBody>
              <a:bodyPr wrap="square" lIns="0" tIns="0" rIns="0" bIns="0" rtlCol="0"/>
              <a:lstStyle/>
              <a:p>
                <a:pPr defTabSz="457189"/>
                <a:endParaRPr sz="1800">
                  <a:solidFill>
                    <a:srgbClr val="4B4B4B"/>
                  </a:solidFill>
                  <a:latin typeface="Calibri" panose="020F0502020204030204"/>
                </a:endParaRPr>
              </a:p>
            </p:txBody>
          </p:sp>
          <p:pic>
            <p:nvPicPr>
              <p:cNvPr id="22" name="Image 21">
                <a:extLst>
                  <a:ext uri="{FF2B5EF4-FFF2-40B4-BE49-F238E27FC236}">
                    <a16:creationId xmlns:a16="http://schemas.microsoft.com/office/drawing/2014/main" id="{F3C1B294-8CA3-F3E0-00AE-2994872D6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13" y="2607905"/>
                <a:ext cx="533787" cy="533787"/>
              </a:xfrm>
              <a:prstGeom prst="rect">
                <a:avLst/>
              </a:prstGeom>
            </p:spPr>
          </p:pic>
        </p:grpSp>
        <p:sp>
          <p:nvSpPr>
            <p:cNvPr id="31" name="ZoneTexte 30">
              <a:extLst>
                <a:ext uri="{FF2B5EF4-FFF2-40B4-BE49-F238E27FC236}">
                  <a16:creationId xmlns:a16="http://schemas.microsoft.com/office/drawing/2014/main" id="{57635A0D-35AD-2E05-E333-DF0595D8F854}"/>
                </a:ext>
              </a:extLst>
            </p:cNvPr>
            <p:cNvSpPr txBox="1"/>
            <p:nvPr/>
          </p:nvSpPr>
          <p:spPr>
            <a:xfrm>
              <a:off x="923424" y="2767076"/>
              <a:ext cx="1185549" cy="246221"/>
            </a:xfrm>
            <a:prstGeom prst="rect">
              <a:avLst/>
            </a:prstGeom>
            <a:noFill/>
          </p:spPr>
          <p:txBody>
            <a:bodyPr wrap="square" lIns="0" tIns="0" rIns="0" bIns="0" rtlCol="0">
              <a:spAutoFit/>
            </a:bodyPr>
            <a:lstStyle/>
            <a:p>
              <a:pPr algn="ctr">
                <a:spcAft>
                  <a:spcPts val="1800"/>
                </a:spcAft>
              </a:pPr>
              <a:r>
                <a:rPr lang="fr-FR" sz="1600" b="1">
                  <a:solidFill>
                    <a:schemeClr val="accent2"/>
                  </a:solidFill>
                </a:rPr>
                <a:t>18 - 25 ans</a:t>
              </a:r>
            </a:p>
          </p:txBody>
        </p:sp>
      </p:grpSp>
      <p:grpSp>
        <p:nvGrpSpPr>
          <p:cNvPr id="43" name="Groupe 42">
            <a:extLst>
              <a:ext uri="{FF2B5EF4-FFF2-40B4-BE49-F238E27FC236}">
                <a16:creationId xmlns:a16="http://schemas.microsoft.com/office/drawing/2014/main" id="{5E96FFE0-0286-36A1-0708-F9610E153607}"/>
              </a:ext>
            </a:extLst>
          </p:cNvPr>
          <p:cNvGrpSpPr/>
          <p:nvPr/>
        </p:nvGrpSpPr>
        <p:grpSpPr>
          <a:xfrm>
            <a:off x="287999" y="2811870"/>
            <a:ext cx="1791895" cy="533787"/>
            <a:chOff x="195382" y="3290076"/>
            <a:chExt cx="1791895" cy="533787"/>
          </a:xfrm>
        </p:grpSpPr>
        <p:grpSp>
          <p:nvGrpSpPr>
            <p:cNvPr id="33" name="Groupe 32">
              <a:extLst>
                <a:ext uri="{FF2B5EF4-FFF2-40B4-BE49-F238E27FC236}">
                  <a16:creationId xmlns:a16="http://schemas.microsoft.com/office/drawing/2014/main" id="{BFB7B28D-D6A2-69AE-86BA-7B7D81D8A1B6}"/>
                </a:ext>
              </a:extLst>
            </p:cNvPr>
            <p:cNvGrpSpPr/>
            <p:nvPr/>
          </p:nvGrpSpPr>
          <p:grpSpPr>
            <a:xfrm>
              <a:off x="195382" y="3290076"/>
              <a:ext cx="600196" cy="533787"/>
              <a:chOff x="231907" y="2607905"/>
              <a:chExt cx="600196" cy="533787"/>
            </a:xfrm>
          </p:grpSpPr>
          <p:sp>
            <p:nvSpPr>
              <p:cNvPr id="34" name="object 13">
                <a:extLst>
                  <a:ext uri="{FF2B5EF4-FFF2-40B4-BE49-F238E27FC236}">
                    <a16:creationId xmlns:a16="http://schemas.microsoft.com/office/drawing/2014/main" id="{55F27E56-8419-ABA0-505F-6855A955B8C6}"/>
                  </a:ext>
                </a:extLst>
              </p:cNvPr>
              <p:cNvSpPr/>
              <p:nvPr/>
            </p:nvSpPr>
            <p:spPr>
              <a:xfrm>
                <a:off x="231907" y="2655060"/>
                <a:ext cx="600196" cy="459485"/>
              </a:xfrm>
              <a:custGeom>
                <a:avLst/>
                <a:gdLst/>
                <a:ahLst/>
                <a:cxnLst/>
                <a:rect l="l" t="t" r="r" b="b"/>
                <a:pathLst>
                  <a:path w="1795779" h="1374775">
                    <a:moveTo>
                      <a:pt x="1191148" y="0"/>
                    </a:moveTo>
                    <a:lnTo>
                      <a:pt x="1152435" y="5"/>
                    </a:lnTo>
                    <a:lnTo>
                      <a:pt x="1112703" y="1386"/>
                    </a:lnTo>
                    <a:lnTo>
                      <a:pt x="1071971" y="4172"/>
                    </a:lnTo>
                    <a:lnTo>
                      <a:pt x="1030253" y="8395"/>
                    </a:lnTo>
                    <a:lnTo>
                      <a:pt x="987568" y="14085"/>
                    </a:lnTo>
                    <a:lnTo>
                      <a:pt x="943932" y="21275"/>
                    </a:lnTo>
                    <a:lnTo>
                      <a:pt x="899362" y="29994"/>
                    </a:lnTo>
                    <a:lnTo>
                      <a:pt x="853874" y="40274"/>
                    </a:lnTo>
                    <a:lnTo>
                      <a:pt x="807486" y="52145"/>
                    </a:lnTo>
                    <a:lnTo>
                      <a:pt x="760215" y="65640"/>
                    </a:lnTo>
                    <a:lnTo>
                      <a:pt x="712077" y="80788"/>
                    </a:lnTo>
                    <a:lnTo>
                      <a:pt x="663089" y="97621"/>
                    </a:lnTo>
                    <a:lnTo>
                      <a:pt x="617180" y="114804"/>
                    </a:lnTo>
                    <a:lnTo>
                      <a:pt x="571607" y="133419"/>
                    </a:lnTo>
                    <a:lnTo>
                      <a:pt x="526517" y="153493"/>
                    </a:lnTo>
                    <a:lnTo>
                      <a:pt x="482056" y="175055"/>
                    </a:lnTo>
                    <a:lnTo>
                      <a:pt x="438371" y="198132"/>
                    </a:lnTo>
                    <a:lnTo>
                      <a:pt x="395610" y="222752"/>
                    </a:lnTo>
                    <a:lnTo>
                      <a:pt x="353920" y="248942"/>
                    </a:lnTo>
                    <a:lnTo>
                      <a:pt x="313447" y="276729"/>
                    </a:lnTo>
                    <a:lnTo>
                      <a:pt x="274339" y="306141"/>
                    </a:lnTo>
                    <a:lnTo>
                      <a:pt x="236742" y="337206"/>
                    </a:lnTo>
                    <a:lnTo>
                      <a:pt x="200804" y="369952"/>
                    </a:lnTo>
                    <a:lnTo>
                      <a:pt x="166672" y="404405"/>
                    </a:lnTo>
                    <a:lnTo>
                      <a:pt x="134492" y="440594"/>
                    </a:lnTo>
                    <a:lnTo>
                      <a:pt x="104412" y="478546"/>
                    </a:lnTo>
                    <a:lnTo>
                      <a:pt x="76579" y="518289"/>
                    </a:lnTo>
                    <a:lnTo>
                      <a:pt x="51139" y="559850"/>
                    </a:lnTo>
                    <a:lnTo>
                      <a:pt x="23877" y="614360"/>
                    </a:lnTo>
                    <a:lnTo>
                      <a:pt x="5369" y="672194"/>
                    </a:lnTo>
                    <a:lnTo>
                      <a:pt x="0" y="718881"/>
                    </a:lnTo>
                    <a:lnTo>
                      <a:pt x="3103" y="765725"/>
                    </a:lnTo>
                    <a:lnTo>
                      <a:pt x="14138" y="811455"/>
                    </a:lnTo>
                    <a:lnTo>
                      <a:pt x="32561" y="854795"/>
                    </a:lnTo>
                    <a:lnTo>
                      <a:pt x="57831" y="894472"/>
                    </a:lnTo>
                    <a:lnTo>
                      <a:pt x="89405" y="929212"/>
                    </a:lnTo>
                    <a:lnTo>
                      <a:pt x="126743" y="957741"/>
                    </a:lnTo>
                    <a:lnTo>
                      <a:pt x="168141" y="979134"/>
                    </a:lnTo>
                    <a:lnTo>
                      <a:pt x="211679" y="993896"/>
                    </a:lnTo>
                    <a:lnTo>
                      <a:pt x="256973" y="1003190"/>
                    </a:lnTo>
                    <a:lnTo>
                      <a:pt x="303637" y="1008176"/>
                    </a:lnTo>
                    <a:lnTo>
                      <a:pt x="351287" y="1010017"/>
                    </a:lnTo>
                    <a:lnTo>
                      <a:pt x="399539" y="1009875"/>
                    </a:lnTo>
                    <a:lnTo>
                      <a:pt x="448006" y="1008911"/>
                    </a:lnTo>
                    <a:lnTo>
                      <a:pt x="496306" y="1008286"/>
                    </a:lnTo>
                    <a:lnTo>
                      <a:pt x="544052" y="1009163"/>
                    </a:lnTo>
                    <a:lnTo>
                      <a:pt x="581855" y="1015261"/>
                    </a:lnTo>
                    <a:lnTo>
                      <a:pt x="614237" y="1054906"/>
                    </a:lnTo>
                    <a:lnTo>
                      <a:pt x="611016" y="1073292"/>
                    </a:lnTo>
                    <a:lnTo>
                      <a:pt x="602037" y="1090735"/>
                    </a:lnTo>
                    <a:lnTo>
                      <a:pt x="589277" y="1105709"/>
                    </a:lnTo>
                    <a:lnTo>
                      <a:pt x="574560" y="1118198"/>
                    </a:lnTo>
                    <a:lnTo>
                      <a:pt x="559224" y="1130016"/>
                    </a:lnTo>
                    <a:lnTo>
                      <a:pt x="544537" y="1142406"/>
                    </a:lnTo>
                    <a:lnTo>
                      <a:pt x="531771" y="1156610"/>
                    </a:lnTo>
                    <a:lnTo>
                      <a:pt x="518243" y="1185470"/>
                    </a:lnTo>
                    <a:lnTo>
                      <a:pt x="515437" y="1217435"/>
                    </a:lnTo>
                    <a:lnTo>
                      <a:pt x="522154" y="1249484"/>
                    </a:lnTo>
                    <a:lnTo>
                      <a:pt x="558631" y="1302771"/>
                    </a:lnTo>
                    <a:lnTo>
                      <a:pt x="613207" y="1338019"/>
                    </a:lnTo>
                    <a:lnTo>
                      <a:pt x="691704" y="1363723"/>
                    </a:lnTo>
                    <a:lnTo>
                      <a:pt x="740916" y="1371772"/>
                    </a:lnTo>
                    <a:lnTo>
                      <a:pt x="790813" y="1374725"/>
                    </a:lnTo>
                    <a:lnTo>
                      <a:pt x="840925" y="1372952"/>
                    </a:lnTo>
                    <a:lnTo>
                      <a:pt x="890785" y="1366825"/>
                    </a:lnTo>
                    <a:lnTo>
                      <a:pt x="939924" y="1356711"/>
                    </a:lnTo>
                    <a:lnTo>
                      <a:pt x="988031" y="1343061"/>
                    </a:lnTo>
                    <a:lnTo>
                      <a:pt x="1035135" y="1326357"/>
                    </a:lnTo>
                    <a:lnTo>
                      <a:pt x="1081279" y="1307000"/>
                    </a:lnTo>
                    <a:lnTo>
                      <a:pt x="1126503" y="1285394"/>
                    </a:lnTo>
                    <a:lnTo>
                      <a:pt x="1170849" y="1261939"/>
                    </a:lnTo>
                    <a:lnTo>
                      <a:pt x="1214358" y="1237039"/>
                    </a:lnTo>
                    <a:lnTo>
                      <a:pt x="1259542" y="1209545"/>
                    </a:lnTo>
                    <a:lnTo>
                      <a:pt x="1302765" y="1181689"/>
                    </a:lnTo>
                    <a:lnTo>
                      <a:pt x="1344044" y="1153503"/>
                    </a:lnTo>
                    <a:lnTo>
                      <a:pt x="1383395" y="1125017"/>
                    </a:lnTo>
                    <a:lnTo>
                      <a:pt x="1420835" y="1096262"/>
                    </a:lnTo>
                    <a:lnTo>
                      <a:pt x="1456382" y="1067270"/>
                    </a:lnTo>
                    <a:lnTo>
                      <a:pt x="1490051" y="1038072"/>
                    </a:lnTo>
                    <a:lnTo>
                      <a:pt x="1521860" y="1008697"/>
                    </a:lnTo>
                    <a:lnTo>
                      <a:pt x="1551826" y="979179"/>
                    </a:lnTo>
                    <a:lnTo>
                      <a:pt x="1579966" y="949546"/>
                    </a:lnTo>
                    <a:lnTo>
                      <a:pt x="1606295" y="919832"/>
                    </a:lnTo>
                    <a:lnTo>
                      <a:pt x="1630832" y="890065"/>
                    </a:lnTo>
                    <a:lnTo>
                      <a:pt x="1674595" y="830502"/>
                    </a:lnTo>
                    <a:lnTo>
                      <a:pt x="1711388" y="771105"/>
                    </a:lnTo>
                    <a:lnTo>
                      <a:pt x="1741346" y="712121"/>
                    </a:lnTo>
                    <a:lnTo>
                      <a:pt x="1764605" y="653800"/>
                    </a:lnTo>
                    <a:lnTo>
                      <a:pt x="1781299" y="596389"/>
                    </a:lnTo>
                    <a:lnTo>
                      <a:pt x="1791562" y="540136"/>
                    </a:lnTo>
                    <a:lnTo>
                      <a:pt x="1795529" y="485289"/>
                    </a:lnTo>
                    <a:lnTo>
                      <a:pt x="1795194" y="458471"/>
                    </a:lnTo>
                    <a:lnTo>
                      <a:pt x="1789970" y="406199"/>
                    </a:lnTo>
                    <a:lnTo>
                      <a:pt x="1778787" y="355952"/>
                    </a:lnTo>
                    <a:lnTo>
                      <a:pt x="1761780" y="307981"/>
                    </a:lnTo>
                    <a:lnTo>
                      <a:pt x="1739083" y="262531"/>
                    </a:lnTo>
                    <a:lnTo>
                      <a:pt x="1710832" y="219852"/>
                    </a:lnTo>
                    <a:lnTo>
                      <a:pt x="1677160" y="180192"/>
                    </a:lnTo>
                    <a:lnTo>
                      <a:pt x="1638203" y="143798"/>
                    </a:lnTo>
                    <a:lnTo>
                      <a:pt x="1594095" y="110918"/>
                    </a:lnTo>
                    <a:lnTo>
                      <a:pt x="1544971" y="81801"/>
                    </a:lnTo>
                    <a:lnTo>
                      <a:pt x="1490966" y="56695"/>
                    </a:lnTo>
                    <a:lnTo>
                      <a:pt x="1432214" y="35848"/>
                    </a:lnTo>
                    <a:lnTo>
                      <a:pt x="1368850" y="19507"/>
                    </a:lnTo>
                    <a:lnTo>
                      <a:pt x="1301009" y="7921"/>
                    </a:lnTo>
                    <a:lnTo>
                      <a:pt x="1228826" y="1338"/>
                    </a:lnTo>
                    <a:lnTo>
                      <a:pt x="1191148" y="0"/>
                    </a:lnTo>
                    <a:close/>
                  </a:path>
                </a:pathLst>
              </a:custGeom>
              <a:solidFill>
                <a:schemeClr val="accent4"/>
              </a:solidFill>
            </p:spPr>
            <p:txBody>
              <a:bodyPr wrap="square" lIns="0" tIns="0" rIns="0" bIns="0" rtlCol="0"/>
              <a:lstStyle/>
              <a:p>
                <a:pPr defTabSz="457189"/>
                <a:endParaRPr sz="1800">
                  <a:solidFill>
                    <a:srgbClr val="4B4B4B"/>
                  </a:solidFill>
                  <a:latin typeface="Calibri" panose="020F0502020204030204"/>
                </a:endParaRPr>
              </a:p>
            </p:txBody>
          </p:sp>
          <p:pic>
            <p:nvPicPr>
              <p:cNvPr id="35" name="Image 34">
                <a:extLst>
                  <a:ext uri="{FF2B5EF4-FFF2-40B4-BE49-F238E27FC236}">
                    <a16:creationId xmlns:a16="http://schemas.microsoft.com/office/drawing/2014/main" id="{BBADBAE0-9D1C-085F-1D5D-1C2475D25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13" y="2607905"/>
                <a:ext cx="533787" cy="533787"/>
              </a:xfrm>
              <a:prstGeom prst="rect">
                <a:avLst/>
              </a:prstGeom>
            </p:spPr>
          </p:pic>
        </p:grpSp>
        <p:sp>
          <p:nvSpPr>
            <p:cNvPr id="39" name="ZoneTexte 38">
              <a:extLst>
                <a:ext uri="{FF2B5EF4-FFF2-40B4-BE49-F238E27FC236}">
                  <a16:creationId xmlns:a16="http://schemas.microsoft.com/office/drawing/2014/main" id="{070B8380-DA92-7DED-5A34-557AF30804C9}"/>
                </a:ext>
              </a:extLst>
            </p:cNvPr>
            <p:cNvSpPr txBox="1"/>
            <p:nvPr/>
          </p:nvSpPr>
          <p:spPr>
            <a:xfrm>
              <a:off x="950477" y="3425576"/>
              <a:ext cx="1036800" cy="246221"/>
            </a:xfrm>
            <a:prstGeom prst="rect">
              <a:avLst/>
            </a:prstGeom>
            <a:noFill/>
          </p:spPr>
          <p:txBody>
            <a:bodyPr wrap="square" lIns="0" tIns="0" rIns="0" bIns="0" rtlCol="0">
              <a:spAutoFit/>
            </a:bodyPr>
            <a:lstStyle/>
            <a:p>
              <a:pPr algn="ctr">
                <a:spcAft>
                  <a:spcPts val="1800"/>
                </a:spcAft>
              </a:pPr>
              <a:r>
                <a:rPr lang="fr-FR" sz="1600" b="1">
                  <a:solidFill>
                    <a:schemeClr val="accent4"/>
                  </a:solidFill>
                </a:rPr>
                <a:t>45 - 50 ans</a:t>
              </a:r>
            </a:p>
          </p:txBody>
        </p:sp>
      </p:grpSp>
      <p:grpSp>
        <p:nvGrpSpPr>
          <p:cNvPr id="44" name="Groupe 43">
            <a:extLst>
              <a:ext uri="{FF2B5EF4-FFF2-40B4-BE49-F238E27FC236}">
                <a16:creationId xmlns:a16="http://schemas.microsoft.com/office/drawing/2014/main" id="{3E19B0FC-69B8-3CF6-1F50-95E7DA14C776}"/>
              </a:ext>
            </a:extLst>
          </p:cNvPr>
          <p:cNvGrpSpPr/>
          <p:nvPr/>
        </p:nvGrpSpPr>
        <p:grpSpPr>
          <a:xfrm>
            <a:off x="287999" y="3469900"/>
            <a:ext cx="1791895" cy="533787"/>
            <a:chOff x="195382" y="3873801"/>
            <a:chExt cx="1791895" cy="533787"/>
          </a:xfrm>
        </p:grpSpPr>
        <p:grpSp>
          <p:nvGrpSpPr>
            <p:cNvPr id="36" name="Groupe 35">
              <a:extLst>
                <a:ext uri="{FF2B5EF4-FFF2-40B4-BE49-F238E27FC236}">
                  <a16:creationId xmlns:a16="http://schemas.microsoft.com/office/drawing/2014/main" id="{124A0B98-CBC0-03CD-F68B-5B7137473DB0}"/>
                </a:ext>
              </a:extLst>
            </p:cNvPr>
            <p:cNvGrpSpPr/>
            <p:nvPr/>
          </p:nvGrpSpPr>
          <p:grpSpPr>
            <a:xfrm>
              <a:off x="195382" y="3873801"/>
              <a:ext cx="600196" cy="533787"/>
              <a:chOff x="231907" y="2607905"/>
              <a:chExt cx="600196" cy="533787"/>
            </a:xfrm>
          </p:grpSpPr>
          <p:sp>
            <p:nvSpPr>
              <p:cNvPr id="37" name="object 13">
                <a:extLst>
                  <a:ext uri="{FF2B5EF4-FFF2-40B4-BE49-F238E27FC236}">
                    <a16:creationId xmlns:a16="http://schemas.microsoft.com/office/drawing/2014/main" id="{381E293F-FF37-6879-ACB3-4EAA1D7299F1}"/>
                  </a:ext>
                </a:extLst>
              </p:cNvPr>
              <p:cNvSpPr/>
              <p:nvPr/>
            </p:nvSpPr>
            <p:spPr>
              <a:xfrm>
                <a:off x="231907" y="2655060"/>
                <a:ext cx="600196" cy="459485"/>
              </a:xfrm>
              <a:custGeom>
                <a:avLst/>
                <a:gdLst/>
                <a:ahLst/>
                <a:cxnLst/>
                <a:rect l="l" t="t" r="r" b="b"/>
                <a:pathLst>
                  <a:path w="1795779" h="1374775">
                    <a:moveTo>
                      <a:pt x="1191148" y="0"/>
                    </a:moveTo>
                    <a:lnTo>
                      <a:pt x="1152435" y="5"/>
                    </a:lnTo>
                    <a:lnTo>
                      <a:pt x="1112703" y="1386"/>
                    </a:lnTo>
                    <a:lnTo>
                      <a:pt x="1071971" y="4172"/>
                    </a:lnTo>
                    <a:lnTo>
                      <a:pt x="1030253" y="8395"/>
                    </a:lnTo>
                    <a:lnTo>
                      <a:pt x="987568" y="14085"/>
                    </a:lnTo>
                    <a:lnTo>
                      <a:pt x="943932" y="21275"/>
                    </a:lnTo>
                    <a:lnTo>
                      <a:pt x="899362" y="29994"/>
                    </a:lnTo>
                    <a:lnTo>
                      <a:pt x="853874" y="40274"/>
                    </a:lnTo>
                    <a:lnTo>
                      <a:pt x="807486" y="52145"/>
                    </a:lnTo>
                    <a:lnTo>
                      <a:pt x="760215" y="65640"/>
                    </a:lnTo>
                    <a:lnTo>
                      <a:pt x="712077" y="80788"/>
                    </a:lnTo>
                    <a:lnTo>
                      <a:pt x="663089" y="97621"/>
                    </a:lnTo>
                    <a:lnTo>
                      <a:pt x="617180" y="114804"/>
                    </a:lnTo>
                    <a:lnTo>
                      <a:pt x="571607" y="133419"/>
                    </a:lnTo>
                    <a:lnTo>
                      <a:pt x="526517" y="153493"/>
                    </a:lnTo>
                    <a:lnTo>
                      <a:pt x="482056" y="175055"/>
                    </a:lnTo>
                    <a:lnTo>
                      <a:pt x="438371" y="198132"/>
                    </a:lnTo>
                    <a:lnTo>
                      <a:pt x="395610" y="222752"/>
                    </a:lnTo>
                    <a:lnTo>
                      <a:pt x="353920" y="248942"/>
                    </a:lnTo>
                    <a:lnTo>
                      <a:pt x="313447" y="276729"/>
                    </a:lnTo>
                    <a:lnTo>
                      <a:pt x="274339" y="306141"/>
                    </a:lnTo>
                    <a:lnTo>
                      <a:pt x="236742" y="337206"/>
                    </a:lnTo>
                    <a:lnTo>
                      <a:pt x="200804" y="369952"/>
                    </a:lnTo>
                    <a:lnTo>
                      <a:pt x="166672" y="404405"/>
                    </a:lnTo>
                    <a:lnTo>
                      <a:pt x="134492" y="440594"/>
                    </a:lnTo>
                    <a:lnTo>
                      <a:pt x="104412" y="478546"/>
                    </a:lnTo>
                    <a:lnTo>
                      <a:pt x="76579" y="518289"/>
                    </a:lnTo>
                    <a:lnTo>
                      <a:pt x="51139" y="559850"/>
                    </a:lnTo>
                    <a:lnTo>
                      <a:pt x="23877" y="614360"/>
                    </a:lnTo>
                    <a:lnTo>
                      <a:pt x="5369" y="672194"/>
                    </a:lnTo>
                    <a:lnTo>
                      <a:pt x="0" y="718881"/>
                    </a:lnTo>
                    <a:lnTo>
                      <a:pt x="3103" y="765725"/>
                    </a:lnTo>
                    <a:lnTo>
                      <a:pt x="14138" y="811455"/>
                    </a:lnTo>
                    <a:lnTo>
                      <a:pt x="32561" y="854795"/>
                    </a:lnTo>
                    <a:lnTo>
                      <a:pt x="57831" y="894472"/>
                    </a:lnTo>
                    <a:lnTo>
                      <a:pt x="89405" y="929212"/>
                    </a:lnTo>
                    <a:lnTo>
                      <a:pt x="126743" y="957741"/>
                    </a:lnTo>
                    <a:lnTo>
                      <a:pt x="168141" y="979134"/>
                    </a:lnTo>
                    <a:lnTo>
                      <a:pt x="211679" y="993896"/>
                    </a:lnTo>
                    <a:lnTo>
                      <a:pt x="256973" y="1003190"/>
                    </a:lnTo>
                    <a:lnTo>
                      <a:pt x="303637" y="1008176"/>
                    </a:lnTo>
                    <a:lnTo>
                      <a:pt x="351287" y="1010017"/>
                    </a:lnTo>
                    <a:lnTo>
                      <a:pt x="399539" y="1009875"/>
                    </a:lnTo>
                    <a:lnTo>
                      <a:pt x="448006" y="1008911"/>
                    </a:lnTo>
                    <a:lnTo>
                      <a:pt x="496306" y="1008286"/>
                    </a:lnTo>
                    <a:lnTo>
                      <a:pt x="544052" y="1009163"/>
                    </a:lnTo>
                    <a:lnTo>
                      <a:pt x="581855" y="1015261"/>
                    </a:lnTo>
                    <a:lnTo>
                      <a:pt x="614237" y="1054906"/>
                    </a:lnTo>
                    <a:lnTo>
                      <a:pt x="611016" y="1073292"/>
                    </a:lnTo>
                    <a:lnTo>
                      <a:pt x="602037" y="1090735"/>
                    </a:lnTo>
                    <a:lnTo>
                      <a:pt x="589277" y="1105709"/>
                    </a:lnTo>
                    <a:lnTo>
                      <a:pt x="574560" y="1118198"/>
                    </a:lnTo>
                    <a:lnTo>
                      <a:pt x="559224" y="1130016"/>
                    </a:lnTo>
                    <a:lnTo>
                      <a:pt x="544537" y="1142406"/>
                    </a:lnTo>
                    <a:lnTo>
                      <a:pt x="531771" y="1156610"/>
                    </a:lnTo>
                    <a:lnTo>
                      <a:pt x="518243" y="1185470"/>
                    </a:lnTo>
                    <a:lnTo>
                      <a:pt x="515437" y="1217435"/>
                    </a:lnTo>
                    <a:lnTo>
                      <a:pt x="522154" y="1249484"/>
                    </a:lnTo>
                    <a:lnTo>
                      <a:pt x="558631" y="1302771"/>
                    </a:lnTo>
                    <a:lnTo>
                      <a:pt x="613207" y="1338019"/>
                    </a:lnTo>
                    <a:lnTo>
                      <a:pt x="691704" y="1363723"/>
                    </a:lnTo>
                    <a:lnTo>
                      <a:pt x="740916" y="1371772"/>
                    </a:lnTo>
                    <a:lnTo>
                      <a:pt x="790813" y="1374725"/>
                    </a:lnTo>
                    <a:lnTo>
                      <a:pt x="840925" y="1372952"/>
                    </a:lnTo>
                    <a:lnTo>
                      <a:pt x="890785" y="1366825"/>
                    </a:lnTo>
                    <a:lnTo>
                      <a:pt x="939924" y="1356711"/>
                    </a:lnTo>
                    <a:lnTo>
                      <a:pt x="988031" y="1343061"/>
                    </a:lnTo>
                    <a:lnTo>
                      <a:pt x="1035135" y="1326357"/>
                    </a:lnTo>
                    <a:lnTo>
                      <a:pt x="1081279" y="1307000"/>
                    </a:lnTo>
                    <a:lnTo>
                      <a:pt x="1126503" y="1285394"/>
                    </a:lnTo>
                    <a:lnTo>
                      <a:pt x="1170849" y="1261939"/>
                    </a:lnTo>
                    <a:lnTo>
                      <a:pt x="1214358" y="1237039"/>
                    </a:lnTo>
                    <a:lnTo>
                      <a:pt x="1259542" y="1209545"/>
                    </a:lnTo>
                    <a:lnTo>
                      <a:pt x="1302765" y="1181689"/>
                    </a:lnTo>
                    <a:lnTo>
                      <a:pt x="1344044" y="1153503"/>
                    </a:lnTo>
                    <a:lnTo>
                      <a:pt x="1383395" y="1125017"/>
                    </a:lnTo>
                    <a:lnTo>
                      <a:pt x="1420835" y="1096262"/>
                    </a:lnTo>
                    <a:lnTo>
                      <a:pt x="1456382" y="1067270"/>
                    </a:lnTo>
                    <a:lnTo>
                      <a:pt x="1490051" y="1038072"/>
                    </a:lnTo>
                    <a:lnTo>
                      <a:pt x="1521860" y="1008697"/>
                    </a:lnTo>
                    <a:lnTo>
                      <a:pt x="1551826" y="979179"/>
                    </a:lnTo>
                    <a:lnTo>
                      <a:pt x="1579966" y="949546"/>
                    </a:lnTo>
                    <a:lnTo>
                      <a:pt x="1606295" y="919832"/>
                    </a:lnTo>
                    <a:lnTo>
                      <a:pt x="1630832" y="890065"/>
                    </a:lnTo>
                    <a:lnTo>
                      <a:pt x="1674595" y="830502"/>
                    </a:lnTo>
                    <a:lnTo>
                      <a:pt x="1711388" y="771105"/>
                    </a:lnTo>
                    <a:lnTo>
                      <a:pt x="1741346" y="712121"/>
                    </a:lnTo>
                    <a:lnTo>
                      <a:pt x="1764605" y="653800"/>
                    </a:lnTo>
                    <a:lnTo>
                      <a:pt x="1781299" y="596389"/>
                    </a:lnTo>
                    <a:lnTo>
                      <a:pt x="1791562" y="540136"/>
                    </a:lnTo>
                    <a:lnTo>
                      <a:pt x="1795529" y="485289"/>
                    </a:lnTo>
                    <a:lnTo>
                      <a:pt x="1795194" y="458471"/>
                    </a:lnTo>
                    <a:lnTo>
                      <a:pt x="1789970" y="406199"/>
                    </a:lnTo>
                    <a:lnTo>
                      <a:pt x="1778787" y="355952"/>
                    </a:lnTo>
                    <a:lnTo>
                      <a:pt x="1761780" y="307981"/>
                    </a:lnTo>
                    <a:lnTo>
                      <a:pt x="1739083" y="262531"/>
                    </a:lnTo>
                    <a:lnTo>
                      <a:pt x="1710832" y="219852"/>
                    </a:lnTo>
                    <a:lnTo>
                      <a:pt x="1677160" y="180192"/>
                    </a:lnTo>
                    <a:lnTo>
                      <a:pt x="1638203" y="143798"/>
                    </a:lnTo>
                    <a:lnTo>
                      <a:pt x="1594095" y="110918"/>
                    </a:lnTo>
                    <a:lnTo>
                      <a:pt x="1544971" y="81801"/>
                    </a:lnTo>
                    <a:lnTo>
                      <a:pt x="1490966" y="56695"/>
                    </a:lnTo>
                    <a:lnTo>
                      <a:pt x="1432214" y="35848"/>
                    </a:lnTo>
                    <a:lnTo>
                      <a:pt x="1368850" y="19507"/>
                    </a:lnTo>
                    <a:lnTo>
                      <a:pt x="1301009" y="7921"/>
                    </a:lnTo>
                    <a:lnTo>
                      <a:pt x="1228826" y="1338"/>
                    </a:lnTo>
                    <a:lnTo>
                      <a:pt x="1191148" y="0"/>
                    </a:lnTo>
                    <a:close/>
                  </a:path>
                </a:pathLst>
              </a:custGeom>
              <a:solidFill>
                <a:srgbClr val="86BC36"/>
              </a:solidFill>
            </p:spPr>
            <p:txBody>
              <a:bodyPr wrap="square" lIns="0" tIns="0" rIns="0" bIns="0" rtlCol="0"/>
              <a:lstStyle/>
              <a:p>
                <a:pPr defTabSz="457189"/>
                <a:endParaRPr sz="1800">
                  <a:solidFill>
                    <a:srgbClr val="4B4B4B"/>
                  </a:solidFill>
                  <a:latin typeface="Calibri" panose="020F0502020204030204"/>
                </a:endParaRPr>
              </a:p>
            </p:txBody>
          </p:sp>
          <p:pic>
            <p:nvPicPr>
              <p:cNvPr id="38" name="Image 37">
                <a:extLst>
                  <a:ext uri="{FF2B5EF4-FFF2-40B4-BE49-F238E27FC236}">
                    <a16:creationId xmlns:a16="http://schemas.microsoft.com/office/drawing/2014/main" id="{8E7B2A6C-A394-D94B-36C6-6C76FEE5F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13" y="2607905"/>
                <a:ext cx="533787" cy="533787"/>
              </a:xfrm>
              <a:prstGeom prst="rect">
                <a:avLst/>
              </a:prstGeom>
            </p:spPr>
          </p:pic>
        </p:grpSp>
        <p:sp>
          <p:nvSpPr>
            <p:cNvPr id="40" name="ZoneTexte 39">
              <a:extLst>
                <a:ext uri="{FF2B5EF4-FFF2-40B4-BE49-F238E27FC236}">
                  <a16:creationId xmlns:a16="http://schemas.microsoft.com/office/drawing/2014/main" id="{A2791FFB-DAE2-2704-E133-4DE17C74ABA9}"/>
                </a:ext>
              </a:extLst>
            </p:cNvPr>
            <p:cNvSpPr txBox="1"/>
            <p:nvPr/>
          </p:nvSpPr>
          <p:spPr>
            <a:xfrm>
              <a:off x="923424" y="4032972"/>
              <a:ext cx="1063853" cy="246221"/>
            </a:xfrm>
            <a:prstGeom prst="rect">
              <a:avLst/>
            </a:prstGeom>
            <a:noFill/>
          </p:spPr>
          <p:txBody>
            <a:bodyPr wrap="square" lIns="0" tIns="0" rIns="0" bIns="0" rtlCol="0">
              <a:spAutoFit/>
            </a:bodyPr>
            <a:lstStyle/>
            <a:p>
              <a:pPr algn="ctr">
                <a:spcAft>
                  <a:spcPts val="1800"/>
                </a:spcAft>
              </a:pPr>
              <a:r>
                <a:rPr lang="fr-FR" sz="1600" b="1">
                  <a:solidFill>
                    <a:srgbClr val="86BC36"/>
                  </a:solidFill>
                </a:rPr>
                <a:t>60 - 65 ans</a:t>
              </a:r>
            </a:p>
          </p:txBody>
        </p:sp>
      </p:grpSp>
      <p:sp>
        <p:nvSpPr>
          <p:cNvPr id="45" name="Triangle isocèle 44">
            <a:hlinkClick r:id="" action="ppaction://hlinkshowjump?jump=previousslide"/>
            <a:extLst>
              <a:ext uri="{FF2B5EF4-FFF2-40B4-BE49-F238E27FC236}">
                <a16:creationId xmlns:a16="http://schemas.microsoft.com/office/drawing/2014/main" id="{BAE22762-CE96-C023-CF7E-0C337C7C2A33}"/>
              </a:ext>
            </a:extLst>
          </p:cNvPr>
          <p:cNvSpPr/>
          <p:nvPr/>
        </p:nvSpPr>
        <p:spPr>
          <a:xfrm rot="16200000">
            <a:off x="8388460" y="4945821"/>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Triangle isocèle 45">
            <a:hlinkClick r:id="" action="ppaction://hlinkshowjump?jump=nextslide"/>
            <a:extLst>
              <a:ext uri="{FF2B5EF4-FFF2-40B4-BE49-F238E27FC236}">
                <a16:creationId xmlns:a16="http://schemas.microsoft.com/office/drawing/2014/main" id="{2742D625-2D65-6596-8E15-60F6C6A724B1}"/>
              </a:ext>
            </a:extLst>
          </p:cNvPr>
          <p:cNvSpPr/>
          <p:nvPr/>
        </p:nvSpPr>
        <p:spPr>
          <a:xfrm rot="5400000">
            <a:off x="8760301" y="4941260"/>
            <a:ext cx="145735" cy="76201"/>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E809184-D20B-FBCE-D26F-73A2FAC699E0}"/>
              </a:ext>
            </a:extLst>
          </p:cNvPr>
          <p:cNvSpPr txBox="1"/>
          <p:nvPr/>
        </p:nvSpPr>
        <p:spPr>
          <a:xfrm>
            <a:off x="287999" y="947368"/>
            <a:ext cx="8583269" cy="923330"/>
          </a:xfrm>
          <a:prstGeom prst="rect">
            <a:avLst/>
          </a:prstGeom>
          <a:noFill/>
        </p:spPr>
        <p:txBody>
          <a:bodyPr wrap="square" lIns="0" tIns="0" rIns="0" bIns="0" rtlCol="0">
            <a:spAutoFit/>
          </a:bodyPr>
          <a:lstStyle/>
          <a:p>
            <a:pPr algn="just"/>
            <a:r>
              <a:rPr lang="fr-FR" sz="1400" dirty="0">
                <a:solidFill>
                  <a:schemeClr val="tx1">
                    <a:lumMod val="75000"/>
                    <a:lumOff val="25000"/>
                  </a:schemeClr>
                </a:solidFill>
              </a:rPr>
              <a:t>Ces </a:t>
            </a:r>
            <a:r>
              <a:rPr lang="fr-FR" sz="1400" b="1" dirty="0">
                <a:solidFill>
                  <a:schemeClr val="tx1">
                    <a:lumMod val="75000"/>
                    <a:lumOff val="25000"/>
                  </a:schemeClr>
                </a:solidFill>
              </a:rPr>
              <a:t>bilans de prévention </a:t>
            </a:r>
            <a:r>
              <a:rPr lang="fr-FR" sz="1400" dirty="0">
                <a:solidFill>
                  <a:schemeClr val="tx1">
                    <a:lumMod val="75000"/>
                    <a:lumOff val="25000"/>
                  </a:schemeClr>
                </a:solidFill>
              </a:rPr>
              <a:t>pourront être réalisés par différents professionnels de santé : </a:t>
            </a:r>
            <a:r>
              <a:rPr lang="fr-FR" sz="1400" b="1" dirty="0">
                <a:solidFill>
                  <a:schemeClr val="tx1">
                    <a:lumMod val="75000"/>
                    <a:lumOff val="25000"/>
                  </a:schemeClr>
                </a:solidFill>
              </a:rPr>
              <a:t>médecins, infirmiers, sages-femmes, pharmaciens. </a:t>
            </a:r>
            <a:r>
              <a:rPr lang="fr-FR" sz="1400" dirty="0">
                <a:solidFill>
                  <a:schemeClr val="tx1">
                    <a:lumMod val="75000"/>
                    <a:lumOff val="25000"/>
                  </a:schemeClr>
                </a:solidFill>
              </a:rPr>
              <a:t>Un arrêté tarifaire fixera le montant de la rémunération.</a:t>
            </a:r>
          </a:p>
          <a:p>
            <a:pPr algn="just"/>
            <a:endParaRPr lang="fr-FR" sz="200" dirty="0">
              <a:solidFill>
                <a:schemeClr val="tx1">
                  <a:lumMod val="75000"/>
                  <a:lumOff val="25000"/>
                </a:schemeClr>
              </a:solidFill>
              <a:latin typeface="Marianne"/>
            </a:endParaRPr>
          </a:p>
          <a:p>
            <a:pPr algn="just"/>
            <a:r>
              <a:rPr lang="fr-FR" sz="1400" dirty="0">
                <a:solidFill>
                  <a:schemeClr val="tx1">
                    <a:lumMod val="75000"/>
                    <a:lumOff val="25000"/>
                  </a:schemeClr>
                </a:solidFill>
              </a:rPr>
              <a:t>Ils débuteront en novembre pour la classe d’âge des </a:t>
            </a:r>
            <a:r>
              <a:rPr lang="fr-FR" sz="1400" b="1" dirty="0">
                <a:solidFill>
                  <a:schemeClr val="tx1">
                    <a:lumMod val="75000"/>
                    <a:lumOff val="25000"/>
                  </a:schemeClr>
                </a:solidFill>
              </a:rPr>
              <a:t>45-50 ans </a:t>
            </a:r>
            <a:r>
              <a:rPr lang="fr-FR" sz="1400" dirty="0">
                <a:solidFill>
                  <a:schemeClr val="tx1">
                    <a:lumMod val="75000"/>
                    <a:lumOff val="25000"/>
                  </a:schemeClr>
                </a:solidFill>
              </a:rPr>
              <a:t>dans les départements des </a:t>
            </a:r>
            <a:r>
              <a:rPr lang="fr-FR" sz="1400" b="1" dirty="0">
                <a:solidFill>
                  <a:schemeClr val="tx1">
                    <a:lumMod val="75000"/>
                    <a:lumOff val="25000"/>
                  </a:schemeClr>
                </a:solidFill>
              </a:rPr>
              <a:t>Hauts-de-France</a:t>
            </a:r>
            <a:r>
              <a:rPr lang="fr-FR" sz="1400" dirty="0">
                <a:solidFill>
                  <a:schemeClr val="tx1">
                    <a:lumMod val="75000"/>
                    <a:lumOff val="25000"/>
                  </a:schemeClr>
                </a:solidFill>
              </a:rPr>
              <a:t> avant qu’ils ne soient généralisés sur tout le territoire à partir de janvier 2024.</a:t>
            </a:r>
          </a:p>
        </p:txBody>
      </p:sp>
      <p:sp>
        <p:nvSpPr>
          <p:cNvPr id="5" name="Rectangle 4">
            <a:extLst>
              <a:ext uri="{FF2B5EF4-FFF2-40B4-BE49-F238E27FC236}">
                <a16:creationId xmlns:a16="http://schemas.microsoft.com/office/drawing/2014/main" id="{A93A6FE2-CBF9-D7EA-C67C-6F96AB70B953}"/>
              </a:ext>
            </a:extLst>
          </p:cNvPr>
          <p:cNvSpPr/>
          <p:nvPr/>
        </p:nvSpPr>
        <p:spPr>
          <a:xfrm>
            <a:off x="2524993" y="4404397"/>
            <a:ext cx="5935249" cy="461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80000" tIns="108000" rIns="180000" bIns="108000" rtlCol="0" anchor="ctr"/>
          <a:lstStyle/>
          <a:p>
            <a:pPr algn="ctr"/>
            <a:r>
              <a:rPr lang="fr-FR" sz="1000" b="1" i="1" dirty="0">
                <a:solidFill>
                  <a:schemeClr val="tx1">
                    <a:lumMod val="75000"/>
                    <a:lumOff val="25000"/>
                  </a:schemeClr>
                </a:solidFill>
              </a:rPr>
              <a:t>LFSS 2023 : 3 rendez-vous de prévention aux âges clés (20-25 ans / 40-45 ans / 60-65 ans) pris en charge à 100% par l’Assurance maladie, pour lutter contre l’apparition de facteurs de risques ou de pathologies.</a:t>
            </a:r>
          </a:p>
        </p:txBody>
      </p:sp>
      <p:sp>
        <p:nvSpPr>
          <p:cNvPr id="7" name="Espace réservé du texte 2">
            <a:extLst>
              <a:ext uri="{FF2B5EF4-FFF2-40B4-BE49-F238E27FC236}">
                <a16:creationId xmlns:a16="http://schemas.microsoft.com/office/drawing/2014/main" id="{2BAAAEE8-8C0A-D850-12C8-47468D2D586A}"/>
              </a:ext>
            </a:extLst>
          </p:cNvPr>
          <p:cNvSpPr txBox="1">
            <a:spLocks/>
          </p:cNvSpPr>
          <p:nvPr/>
        </p:nvSpPr>
        <p:spPr bwMode="auto">
          <a:xfrm>
            <a:off x="287999" y="552668"/>
            <a:ext cx="829625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189" rtl="0" eaLnBrk="0" fontAlgn="base" hangingPunct="0">
              <a:spcBef>
                <a:spcPts val="0"/>
              </a:spcBef>
              <a:spcAft>
                <a:spcPct val="0"/>
              </a:spcAft>
              <a:buFont typeface="Arial" pitchFamily="34" charset="0"/>
              <a:defRPr sz="2000" b="1" kern="1200" baseline="0">
                <a:solidFill>
                  <a:srgbClr val="82358B"/>
                </a:solidFill>
                <a:latin typeface="+mn-lt"/>
                <a:ea typeface="MS PGothic" pitchFamily="34" charset="-128"/>
                <a:cs typeface="ＭＳ Ｐゴシック" charset="0"/>
              </a:defRPr>
            </a:lvl1pPr>
            <a:lvl2pPr marL="90486" indent="-90486" algn="l" defTabSz="457189" rtl="0" eaLnBrk="0" fontAlgn="base" hangingPunct="0">
              <a:lnSpc>
                <a:spcPct val="80000"/>
              </a:lnSpc>
              <a:spcBef>
                <a:spcPct val="20000"/>
              </a:spcBef>
              <a:spcAft>
                <a:spcPct val="0"/>
              </a:spcAft>
              <a:buFont typeface="Arial" pitchFamily="34" charset="0"/>
              <a:tabLst/>
              <a:defRPr sz="1500" kern="1200" cap="all" baseline="0">
                <a:solidFill>
                  <a:srgbClr val="17CBD0"/>
                </a:solidFill>
                <a:latin typeface="+mn-lt"/>
                <a:ea typeface="MS PGothic" pitchFamily="34" charset="-128"/>
                <a:cs typeface="+mn-cs"/>
              </a:defRPr>
            </a:lvl2pPr>
            <a:lvl3pPr marL="90486" indent="-90486" algn="l" defTabSz="457189" rtl="0" eaLnBrk="0" fontAlgn="base" hangingPunct="0">
              <a:spcBef>
                <a:spcPts val="600"/>
              </a:spcBef>
              <a:spcAft>
                <a:spcPct val="0"/>
              </a:spcAft>
              <a:buFont typeface="Arial" pitchFamily="34" charset="0"/>
              <a:tabLst/>
              <a:defRPr sz="1400" kern="1200" baseline="0">
                <a:solidFill>
                  <a:schemeClr val="tx1"/>
                </a:solidFill>
                <a:latin typeface="+mn-lt"/>
                <a:ea typeface="MS PGothic" pitchFamily="34" charset="-128"/>
                <a:cs typeface="+mn-cs"/>
              </a:defRPr>
            </a:lvl3pPr>
            <a:lvl4pPr marL="90486" indent="-90486" algn="l" defTabSz="457189" rtl="0" eaLnBrk="0" fontAlgn="base" hangingPunct="0">
              <a:spcBef>
                <a:spcPts val="600"/>
              </a:spcBef>
              <a:spcAft>
                <a:spcPct val="0"/>
              </a:spcAft>
              <a:buClr>
                <a:srgbClr val="EF7937"/>
              </a:buClr>
              <a:buSzPct val="100000"/>
              <a:buFont typeface="Arial" pitchFamily="34" charset="0"/>
              <a:buChar char="•"/>
              <a:tabLst/>
              <a:defRPr sz="1400" kern="1200" baseline="0">
                <a:solidFill>
                  <a:schemeClr val="tx1"/>
                </a:solidFill>
                <a:latin typeface="+mn-lt"/>
                <a:ea typeface="MS PGothic" pitchFamily="34" charset="-128"/>
                <a:cs typeface="+mn-cs"/>
              </a:defRPr>
            </a:lvl4pPr>
            <a:lvl5pPr marL="90486" indent="0" algn="l" defTabSz="457189" rtl="0" eaLnBrk="0" fontAlgn="base" hangingPunct="0">
              <a:spcBef>
                <a:spcPts val="850"/>
              </a:spcBef>
              <a:spcAft>
                <a:spcPct val="0"/>
              </a:spcAft>
              <a:buFont typeface="Arial" pitchFamily="34" charset="0"/>
              <a:defRPr sz="14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fr-FR">
                <a:solidFill>
                  <a:schemeClr val="bg2"/>
                </a:solidFill>
              </a:rPr>
              <a:t>Les rendez-vous de prévention</a:t>
            </a:r>
          </a:p>
        </p:txBody>
      </p:sp>
      <p:grpSp>
        <p:nvGrpSpPr>
          <p:cNvPr id="17" name="Groupe 16">
            <a:extLst>
              <a:ext uri="{FF2B5EF4-FFF2-40B4-BE49-F238E27FC236}">
                <a16:creationId xmlns:a16="http://schemas.microsoft.com/office/drawing/2014/main" id="{EF679942-0A81-5AAF-28FE-BE4F5A4F51D1}"/>
              </a:ext>
            </a:extLst>
          </p:cNvPr>
          <p:cNvGrpSpPr/>
          <p:nvPr/>
        </p:nvGrpSpPr>
        <p:grpSpPr>
          <a:xfrm>
            <a:off x="7397186" y="151695"/>
            <a:ext cx="867782" cy="188147"/>
            <a:chOff x="7057747" y="151695"/>
            <a:chExt cx="867782" cy="188147"/>
          </a:xfrm>
        </p:grpSpPr>
        <p:sp>
          <p:nvSpPr>
            <p:cNvPr id="12" name="Ellipse 11">
              <a:extLst>
                <a:ext uri="{FF2B5EF4-FFF2-40B4-BE49-F238E27FC236}">
                  <a16:creationId xmlns:a16="http://schemas.microsoft.com/office/drawing/2014/main" id="{931BB6F1-2379-DCA1-38C2-F2C54324B67E}"/>
                </a:ext>
              </a:extLst>
            </p:cNvPr>
            <p:cNvSpPr/>
            <p:nvPr/>
          </p:nvSpPr>
          <p:spPr>
            <a:xfrm>
              <a:off x="7397565" y="15169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7B0DBCA-AFCC-9C36-C00B-61EADBA6A496}"/>
                </a:ext>
              </a:extLst>
            </p:cNvPr>
            <p:cNvSpPr/>
            <p:nvPr/>
          </p:nvSpPr>
          <p:spPr>
            <a:xfrm>
              <a:off x="7057747" y="151695"/>
              <a:ext cx="188147" cy="1881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B396C6E-1F7D-CE72-40FD-ECEDE3B65856}"/>
                </a:ext>
              </a:extLst>
            </p:cNvPr>
            <p:cNvSpPr/>
            <p:nvPr/>
          </p:nvSpPr>
          <p:spPr>
            <a:xfrm>
              <a:off x="7737382" y="151695"/>
              <a:ext cx="188147" cy="188147"/>
            </a:xfrm>
            <a:prstGeom prst="ellipse">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920B5C01-E804-1CA8-D9D9-24E9F2F59C25}"/>
              </a:ext>
            </a:extLst>
          </p:cNvPr>
          <p:cNvSpPr txBox="1"/>
          <p:nvPr/>
        </p:nvSpPr>
        <p:spPr>
          <a:xfrm>
            <a:off x="722756" y="4024663"/>
            <a:ext cx="8110412" cy="338554"/>
          </a:xfrm>
          <a:prstGeom prst="rect">
            <a:avLst/>
          </a:prstGeom>
          <a:noFill/>
        </p:spPr>
        <p:txBody>
          <a:bodyPr wrap="square">
            <a:spAutoFit/>
          </a:bodyPr>
          <a:lstStyle/>
          <a:p>
            <a:r>
              <a:rPr lang="fr-FR" sz="1400" b="1" i="1">
                <a:solidFill>
                  <a:schemeClr val="tx1">
                    <a:lumMod val="75000"/>
                    <a:lumOff val="25000"/>
                  </a:schemeClr>
                </a:solidFill>
              </a:rPr>
              <a:t>Un amendement du gouvernement a redéfini les tranches d’âges et en a ajouté une 4</a:t>
            </a:r>
            <a:r>
              <a:rPr lang="fr-FR" sz="1400" b="1" i="1" baseline="30000">
                <a:solidFill>
                  <a:schemeClr val="tx1">
                    <a:lumMod val="75000"/>
                    <a:lumOff val="25000"/>
                  </a:schemeClr>
                </a:solidFill>
              </a:rPr>
              <a:t>e</a:t>
            </a:r>
            <a:r>
              <a:rPr lang="fr-FR" sz="1400" b="1" i="1">
                <a:solidFill>
                  <a:schemeClr val="tx1">
                    <a:lumMod val="75000"/>
                    <a:lumOff val="25000"/>
                  </a:schemeClr>
                </a:solidFill>
              </a:rPr>
              <a:t> </a:t>
            </a:r>
            <a:r>
              <a:rPr lang="fr-FR" sz="1400" i="1">
                <a:solidFill>
                  <a:schemeClr val="tx1">
                    <a:lumMod val="75000"/>
                    <a:lumOff val="25000"/>
                  </a:schemeClr>
                </a:solidFill>
              </a:rPr>
              <a:t>: </a:t>
            </a:r>
            <a:r>
              <a:rPr lang="fr-FR" sz="1400" b="1" i="0">
                <a:solidFill>
                  <a:srgbClr val="333333"/>
                </a:solidFill>
                <a:effectLst/>
              </a:rPr>
              <a:t> </a:t>
            </a:r>
            <a:r>
              <a:rPr lang="fr-FR" sz="1600" b="1">
                <a:solidFill>
                  <a:srgbClr val="00B050"/>
                </a:solidFill>
              </a:rPr>
              <a:t>70-75 ans</a:t>
            </a:r>
            <a:endParaRPr lang="fr-FR" sz="1400" b="1">
              <a:solidFill>
                <a:srgbClr val="00B050"/>
              </a:solidFill>
            </a:endParaRPr>
          </a:p>
        </p:txBody>
      </p:sp>
      <p:sp>
        <p:nvSpPr>
          <p:cNvPr id="6" name="ZoneTexte 5">
            <a:extLst>
              <a:ext uri="{FF2B5EF4-FFF2-40B4-BE49-F238E27FC236}">
                <a16:creationId xmlns:a16="http://schemas.microsoft.com/office/drawing/2014/main" id="{222A954B-AEAF-79F1-D9E5-0E88F03C4B60}"/>
              </a:ext>
            </a:extLst>
          </p:cNvPr>
          <p:cNvSpPr txBox="1"/>
          <p:nvPr/>
        </p:nvSpPr>
        <p:spPr>
          <a:xfrm>
            <a:off x="2160000" y="2455826"/>
            <a:ext cx="1036800" cy="784830"/>
          </a:xfrm>
          <a:prstGeom prst="rect">
            <a:avLst/>
          </a:prstGeom>
          <a:noFill/>
        </p:spPr>
        <p:txBody>
          <a:bodyPr wrap="square" rtlCol="0">
            <a:spAutoFit/>
          </a:bodyPr>
          <a:lstStyle/>
          <a:p>
            <a:pPr algn="ctr"/>
            <a:r>
              <a:rPr lang="fr-FR" sz="900" b="1" spc="50">
                <a:ln w="0"/>
                <a:solidFill>
                  <a:schemeClr val="bg2"/>
                </a:solidFill>
                <a:effectLst>
                  <a:innerShdw blurRad="63500" dist="50800" dir="13500000">
                    <a:srgbClr val="000000">
                      <a:alpha val="50000"/>
                    </a:srgbClr>
                  </a:innerShdw>
                </a:effectLst>
              </a:rPr>
              <a:t>Rappel de l’objectif de ces RDV de prévention (LFSS 2023)</a:t>
            </a:r>
          </a:p>
        </p:txBody>
      </p:sp>
      <p:sp>
        <p:nvSpPr>
          <p:cNvPr id="9" name="Accolade fermante 8">
            <a:extLst>
              <a:ext uri="{FF2B5EF4-FFF2-40B4-BE49-F238E27FC236}">
                <a16:creationId xmlns:a16="http://schemas.microsoft.com/office/drawing/2014/main" id="{72E36E8C-7497-AB09-3AF0-F8C3E5053A03}"/>
              </a:ext>
            </a:extLst>
          </p:cNvPr>
          <p:cNvSpPr/>
          <p:nvPr/>
        </p:nvSpPr>
        <p:spPr>
          <a:xfrm>
            <a:off x="3081600" y="2104751"/>
            <a:ext cx="195104" cy="1748989"/>
          </a:xfrm>
          <a:prstGeom prst="rightBrace">
            <a:avLst/>
          </a:prstGeom>
          <a:noFill/>
          <a:ln>
            <a:solidFill>
              <a:srgbClr val="AB70A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F701C61D-B6CB-D763-C054-243B4E8ECFA4}"/>
              </a:ext>
            </a:extLst>
          </p:cNvPr>
          <p:cNvSpPr txBox="1"/>
          <p:nvPr/>
        </p:nvSpPr>
        <p:spPr>
          <a:xfrm>
            <a:off x="287999" y="1926205"/>
            <a:ext cx="2169143" cy="230832"/>
          </a:xfrm>
          <a:prstGeom prst="rect">
            <a:avLst/>
          </a:prstGeom>
          <a:noFill/>
        </p:spPr>
        <p:txBody>
          <a:bodyPr wrap="square" rtlCol="0">
            <a:spAutoFit/>
          </a:bodyPr>
          <a:lstStyle/>
          <a:p>
            <a:pPr algn="ctr"/>
            <a:r>
              <a:rPr lang="fr-FR" sz="900" b="1" spc="50">
                <a:ln w="0"/>
                <a:solidFill>
                  <a:schemeClr val="bg2"/>
                </a:solidFill>
                <a:effectLst>
                  <a:innerShdw blurRad="63500" dist="50800" dir="13500000">
                    <a:srgbClr val="000000">
                      <a:alpha val="50000"/>
                    </a:srgbClr>
                  </a:innerShdw>
                </a:effectLst>
              </a:rPr>
              <a:t>Modification des tranches d’âge</a:t>
            </a:r>
          </a:p>
        </p:txBody>
      </p:sp>
    </p:spTree>
    <p:extLst>
      <p:ext uri="{BB962C8B-B14F-4D97-AF65-F5344CB8AC3E}">
        <p14:creationId xmlns:p14="http://schemas.microsoft.com/office/powerpoint/2010/main" val="2234501493"/>
      </p:ext>
    </p:extLst>
  </p:cSld>
  <p:clrMapOvr>
    <a:masterClrMapping/>
  </p:clrMapOvr>
</p:sld>
</file>

<file path=ppt/theme/theme1.xml><?xml version="1.0" encoding="utf-8"?>
<a:theme xmlns:a="http://schemas.openxmlformats.org/drawingml/2006/main" name="Theme">
  <a:themeElements>
    <a:clrScheme name="Thème AO couleurs VYV v01">
      <a:dk1>
        <a:sysClr val="windowText" lastClr="000000"/>
      </a:dk1>
      <a:lt1>
        <a:sysClr val="window" lastClr="FFFFFF"/>
      </a:lt1>
      <a:dk2>
        <a:srgbClr val="878786"/>
      </a:dk2>
      <a:lt2>
        <a:srgbClr val="823588"/>
      </a:lt2>
      <a:accent1>
        <a:srgbClr val="482583"/>
      </a:accent1>
      <a:accent2>
        <a:srgbClr val="3CBCD7"/>
      </a:accent2>
      <a:accent3>
        <a:srgbClr val="67A84A"/>
      </a:accent3>
      <a:accent4>
        <a:srgbClr val="EE7837"/>
      </a:accent4>
      <a:accent5>
        <a:srgbClr val="FFDA47"/>
      </a:accent5>
      <a:accent6>
        <a:srgbClr val="E94B64"/>
      </a:accent6>
      <a:hlink>
        <a:srgbClr val="3CBCD7"/>
      </a:hlink>
      <a:folHlink>
        <a:srgbClr val="82358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bri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hème Office">
  <a:themeElements>
    <a:clrScheme name="VYV">
      <a:dk1>
        <a:srgbClr val="4B4B4B"/>
      </a:dk1>
      <a:lt1>
        <a:srgbClr val="FFFFFF"/>
      </a:lt1>
      <a:dk2>
        <a:srgbClr val="482683"/>
      </a:dk2>
      <a:lt2>
        <a:srgbClr val="E7E6E6"/>
      </a:lt2>
      <a:accent1>
        <a:srgbClr val="82368C"/>
      </a:accent1>
      <a:accent2>
        <a:srgbClr val="EF7937"/>
      </a:accent2>
      <a:accent3>
        <a:srgbClr val="85C82C"/>
      </a:accent3>
      <a:accent4>
        <a:srgbClr val="FFF636"/>
      </a:accent4>
      <a:accent5>
        <a:srgbClr val="FF67D5"/>
      </a:accent5>
      <a:accent6>
        <a:srgbClr val="FEDA46"/>
      </a:accent6>
      <a:hlink>
        <a:srgbClr val="3CBCD7"/>
      </a:hlink>
      <a:folHlink>
        <a:srgbClr val="482683"/>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Thème AO couleurs VYV v01">
      <a:dk1>
        <a:sysClr val="windowText" lastClr="000000"/>
      </a:dk1>
      <a:lt1>
        <a:sysClr val="window" lastClr="FFFFFF"/>
      </a:lt1>
      <a:dk2>
        <a:srgbClr val="878786"/>
      </a:dk2>
      <a:lt2>
        <a:srgbClr val="823588"/>
      </a:lt2>
      <a:accent1>
        <a:srgbClr val="482583"/>
      </a:accent1>
      <a:accent2>
        <a:srgbClr val="3CBCD7"/>
      </a:accent2>
      <a:accent3>
        <a:srgbClr val="67A84A"/>
      </a:accent3>
      <a:accent4>
        <a:srgbClr val="EE7837"/>
      </a:accent4>
      <a:accent5>
        <a:srgbClr val="FFDA47"/>
      </a:accent5>
      <a:accent6>
        <a:srgbClr val="E94B64"/>
      </a:accent6>
      <a:hlink>
        <a:srgbClr val="3CBCD7"/>
      </a:hlink>
      <a:folHlink>
        <a:srgbClr val="8235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A25B2B3CB4E4393462934ABC228FE" ma:contentTypeVersion="17" ma:contentTypeDescription="Crée un document." ma:contentTypeScope="" ma:versionID="39d37fd7a370a6051dda10361d85825e">
  <xsd:schema xmlns:xsd="http://www.w3.org/2001/XMLSchema" xmlns:xs="http://www.w3.org/2001/XMLSchema" xmlns:p="http://schemas.microsoft.com/office/2006/metadata/properties" xmlns:ns2="1aa7d68d-3d8a-429c-9377-229d7fe5b3cd" xmlns:ns3="2a4bfb2d-c163-4902-a81a-bdc821ce9878" targetNamespace="http://schemas.microsoft.com/office/2006/metadata/properties" ma:root="true" ma:fieldsID="6e3d62499ce3105e3957a9fd614928af" ns2:_="" ns3:_="">
    <xsd:import namespace="1aa7d68d-3d8a-429c-9377-229d7fe5b3cd"/>
    <xsd:import namespace="2a4bfb2d-c163-4902-a81a-bdc821ce98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a7d68d-3d8a-429c-9377-229d7fe5b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62725473-fbc2-4118-99e8-65b987bbe8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4bfb2d-c163-4902-a81a-bdc821ce9878"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70ad6b9-2d28-4eac-b637-fc4205f3939c}" ma:internalName="TaxCatchAll" ma:showField="CatchAllData" ma:web="2a4bfb2d-c163-4902-a81a-bdc821ce98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4bfb2d-c163-4902-a81a-bdc821ce9878" xsi:nil="true"/>
    <lcf76f155ced4ddcb4097134ff3c332f xmlns="1aa7d68d-3d8a-429c-9377-229d7fe5b3cd">
      <Terms xmlns="http://schemas.microsoft.com/office/infopath/2007/PartnerControls"/>
    </lcf76f155ced4ddcb4097134ff3c332f>
    <SharedWithUsers xmlns="2a4bfb2d-c163-4902-a81a-bdc821ce9878">
      <UserInfo>
        <DisplayName>MOREL Nicolas</DisplayName>
        <AccountId>6</AccountId>
        <AccountType/>
      </UserInfo>
      <UserInfo>
        <DisplayName>BIGOT Justine</DisplayName>
        <AccountId>309</AccountId>
        <AccountType/>
      </UserInfo>
      <UserInfo>
        <DisplayName>DEIT Frédéric</DisplayName>
        <AccountId>82</AccountId>
        <AccountType/>
      </UserInfo>
    </SharedWithUsers>
  </documentManagement>
</p:properties>
</file>

<file path=customXml/itemProps1.xml><?xml version="1.0" encoding="utf-8"?>
<ds:datastoreItem xmlns:ds="http://schemas.openxmlformats.org/officeDocument/2006/customXml" ds:itemID="{E08D0FC1-777D-4B82-A3F9-E3AE80129200}">
  <ds:schemaRefs>
    <ds:schemaRef ds:uri="1aa7d68d-3d8a-429c-9377-229d7fe5b3cd"/>
    <ds:schemaRef ds:uri="2a4bfb2d-c163-4902-a81a-bdc821ce98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CC7678-D967-48CC-BAC1-B3CDCF7428BE}">
  <ds:schemaRefs>
    <ds:schemaRef ds:uri="http://schemas.microsoft.com/sharepoint/v3/contenttype/forms"/>
  </ds:schemaRefs>
</ds:datastoreItem>
</file>

<file path=customXml/itemProps3.xml><?xml version="1.0" encoding="utf-8"?>
<ds:datastoreItem xmlns:ds="http://schemas.openxmlformats.org/officeDocument/2006/customXml" ds:itemID="{AF6FB5C2-E31C-4E77-BE8B-E9F7D60ACC80}">
  <ds:schemaRef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 ds:uri="2a4bfb2d-c163-4902-a81a-bdc821ce9878"/>
    <ds:schemaRef ds:uri="1aa7d68d-3d8a-429c-9377-229d7fe5b3c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14</TotalTime>
  <Words>3900</Words>
  <Application>Microsoft Office PowerPoint</Application>
  <PresentationFormat>Affichage à l'écran (16:9)</PresentationFormat>
  <Paragraphs>323</Paragraphs>
  <Slides>29</Slides>
  <Notes>13</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29</vt:i4>
      </vt:variant>
    </vt:vector>
  </HeadingPairs>
  <TitlesOfParts>
    <vt:vector size="39" baseType="lpstr">
      <vt:lpstr>Arial</vt:lpstr>
      <vt:lpstr>Calibri</vt:lpstr>
      <vt:lpstr>Calibri Light</vt:lpstr>
      <vt:lpstr>Georgia</vt:lpstr>
      <vt:lpstr>Marianne</vt:lpstr>
      <vt:lpstr>Wingdings</vt:lpstr>
      <vt:lpstr>Theme</vt:lpstr>
      <vt:lpstr>Rubriques</vt:lpstr>
      <vt:lpstr>1_Thème Office</vt:lpstr>
      <vt:lpstr>Thème Office</vt:lpstr>
      <vt:lpstr>Projet de Loi de Financement de la Sécurité Sociale 2024</vt:lpstr>
      <vt:lpstr>Au programme</vt:lpstr>
      <vt:lpstr>Retour sur les mesures de la LFSS 2023</vt:lpstr>
      <vt:lpstr>Calendrier parlementaire</vt:lpstr>
      <vt:lpstr>L’évolution du financement de la Sécurité sociale </vt:lpstr>
      <vt:lpstr>L’évolution du financement de la Sécurité sociale </vt:lpstr>
      <vt:lpstr>Plafond annuel de la Sécurité sociale (PASS)</vt:lpstr>
      <vt:lpstr>Mesures de prévention</vt:lpstr>
      <vt:lpstr>Mesures de prévention</vt:lpstr>
      <vt:lpstr>Mesures de prévention</vt:lpstr>
      <vt:lpstr>Nouvelles mesures</vt:lpstr>
      <vt:lpstr>Parcours coordonnés renforcés</vt:lpstr>
      <vt:lpstr>Accès aux soins</vt:lpstr>
      <vt:lpstr>Accès aux soins</vt:lpstr>
      <vt:lpstr>Accès aux soins</vt:lpstr>
      <vt:lpstr>Etablissements de santé</vt:lpstr>
      <vt:lpstr>Maîtrise des dépenses</vt:lpstr>
      <vt:lpstr>Maîtrise des dépenses</vt:lpstr>
      <vt:lpstr>Lutte contre la fraude</vt:lpstr>
      <vt:lpstr>La complémentaire santé solidaire (CSS)</vt:lpstr>
      <vt:lpstr>Grand âge et autonomie</vt:lpstr>
      <vt:lpstr>Handicap</vt:lpstr>
      <vt:lpstr>Handicap</vt:lpstr>
      <vt:lpstr>En savoir plus</vt:lpstr>
      <vt:lpstr>Retour sur les mesures de la LFSS 2023</vt:lpstr>
      <vt:lpstr>Retour sur les mesures de la LFSS 2023</vt:lpstr>
      <vt:lpstr>Retour sur les mesures de la LFSS 2023</vt:lpstr>
      <vt:lpstr>Retour sur les mesures de la LFSS 2023</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DER-VYV</dc:creator>
  <cp:lastModifiedBy>JOUANNY-CHALMEL Fabienne</cp:lastModifiedBy>
  <cp:revision>1</cp:revision>
  <dcterms:created xsi:type="dcterms:W3CDTF">2022-07-05T14:40:12Z</dcterms:created>
  <dcterms:modified xsi:type="dcterms:W3CDTF">2023-11-21T10:02:05Z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0x010100064A25B2B3CB4E4393462934ABC228FE</vt:lpwstr>
  </property>
  <property fmtid="{D5CDD505-2E9C-101B-9397-08002B2CF9AE}" pid="3" name="MediaServiceImageTags">
    <vt:lpwstr/>
  </property>
</Properties>
</file>