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</p:sldMasterIdLst>
  <p:notesMasterIdLst>
    <p:notesMasterId r:id="rId24"/>
  </p:notesMasterIdLst>
  <p:sldIdLst>
    <p:sldId id="256" r:id="rId6"/>
    <p:sldId id="257" r:id="rId7"/>
    <p:sldId id="288" r:id="rId8"/>
    <p:sldId id="263" r:id="rId9"/>
    <p:sldId id="264" r:id="rId10"/>
    <p:sldId id="265" r:id="rId11"/>
    <p:sldId id="266" r:id="rId12"/>
    <p:sldId id="268" r:id="rId13"/>
    <p:sldId id="273" r:id="rId14"/>
    <p:sldId id="274" r:id="rId15"/>
    <p:sldId id="275" r:id="rId16"/>
    <p:sldId id="276" r:id="rId17"/>
    <p:sldId id="284" r:id="rId18"/>
    <p:sldId id="278" r:id="rId19"/>
    <p:sldId id="287" r:id="rId20"/>
    <p:sldId id="286" r:id="rId21"/>
    <p:sldId id="280" r:id="rId22"/>
    <p:sldId id="283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9EAF4A-B25E-7CD1-C00A-D501ACBD4B3F}" name="LANDUREAU Serge" initials="SL" userId="S::serge.landureau@groupe-vyv.fr::46cf31c6-d1a1-41c7-985f-4b4dc46aa1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683"/>
    <a:srgbClr val="9C4092"/>
    <a:srgbClr val="3CB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CAC9F-B533-480D-A90B-96512B7E5A16}" v="23" dt="2023-07-04T06:57:16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1"/>
    <p:restoredTop sz="94840" autoAdjust="0"/>
  </p:normalViewPr>
  <p:slideViewPr>
    <p:cSldViewPr snapToGrid="0" snapToObjects="1">
      <p:cViewPr varScale="1">
        <p:scale>
          <a:sx n="113" d="100"/>
          <a:sy n="113" d="100"/>
        </p:scale>
        <p:origin x="60" y="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Y Gael" userId="5db7fb28-1def-416b-9768-c68f13978279" providerId="ADAL" clId="{C0334CF1-79F8-4FF6-A13B-4958BD5D48E7}"/>
    <pc:docChg chg="undo custSel modSld modMainMaster">
      <pc:chgData name="REMY Gael" userId="5db7fb28-1def-416b-9768-c68f13978279" providerId="ADAL" clId="{C0334CF1-79F8-4FF6-A13B-4958BD5D48E7}" dt="2023-06-26T13:22:12.826" v="737" actId="2711"/>
      <pc:docMkLst>
        <pc:docMk/>
      </pc:docMkLst>
      <pc:sldChg chg="modSp mod">
        <pc:chgData name="REMY Gael" userId="5db7fb28-1def-416b-9768-c68f13978279" providerId="ADAL" clId="{C0334CF1-79F8-4FF6-A13B-4958BD5D48E7}" dt="2023-06-22T08:53:40.698" v="395" actId="1076"/>
        <pc:sldMkLst>
          <pc:docMk/>
          <pc:sldMk cId="215648712" sldId="256"/>
        </pc:sldMkLst>
        <pc:spChg chg="mod">
          <ac:chgData name="REMY Gael" userId="5db7fb28-1def-416b-9768-c68f13978279" providerId="ADAL" clId="{C0334CF1-79F8-4FF6-A13B-4958BD5D48E7}" dt="2023-06-22T08:53:40.698" v="395" actId="1076"/>
          <ac:spMkLst>
            <pc:docMk/>
            <pc:sldMk cId="215648712" sldId="256"/>
            <ac:spMk id="7" creationId="{AE1451B1-1DD3-3548-B92D-0C518FBF2CA3}"/>
          </ac:spMkLst>
        </pc:spChg>
        <pc:picChg chg="mod">
          <ac:chgData name="REMY Gael" userId="5db7fb28-1def-416b-9768-c68f13978279" providerId="ADAL" clId="{C0334CF1-79F8-4FF6-A13B-4958BD5D48E7}" dt="2023-06-22T08:53:34.848" v="394" actId="14100"/>
          <ac:picMkLst>
            <pc:docMk/>
            <pc:sldMk cId="215648712" sldId="256"/>
            <ac:picMk id="9" creationId="{ECEC7272-4CFD-A841-B090-DEE6886129A7}"/>
          </ac:picMkLst>
        </pc:picChg>
      </pc:sldChg>
      <pc:sldChg chg="addSp delSp modSp mod">
        <pc:chgData name="REMY Gael" userId="5db7fb28-1def-416b-9768-c68f13978279" providerId="ADAL" clId="{C0334CF1-79F8-4FF6-A13B-4958BD5D48E7}" dt="2023-06-26T13:22:12.826" v="737" actId="2711"/>
        <pc:sldMkLst>
          <pc:docMk/>
          <pc:sldMk cId="3194961754" sldId="257"/>
        </pc:sldMkLst>
        <pc:spChg chg="mod">
          <ac:chgData name="REMY Gael" userId="5db7fb28-1def-416b-9768-c68f13978279" providerId="ADAL" clId="{C0334CF1-79F8-4FF6-A13B-4958BD5D48E7}" dt="2023-06-26T13:22:12.826" v="737" actId="2711"/>
          <ac:spMkLst>
            <pc:docMk/>
            <pc:sldMk cId="3194961754" sldId="257"/>
            <ac:spMk id="5" creationId="{0E06077E-681E-87A7-46D6-A85D0FDE0B9F}"/>
          </ac:spMkLst>
        </pc:spChg>
        <pc:spChg chg="mod">
          <ac:chgData name="REMY Gael" userId="5db7fb28-1def-416b-9768-c68f13978279" providerId="ADAL" clId="{C0334CF1-79F8-4FF6-A13B-4958BD5D48E7}" dt="2023-06-22T08:02:17.076" v="239" actId="1076"/>
          <ac:spMkLst>
            <pc:docMk/>
            <pc:sldMk cId="3194961754" sldId="257"/>
            <ac:spMk id="16" creationId="{C196B3D4-6E9C-DC46-880A-FC49BFB6C9CE}"/>
          </ac:spMkLst>
        </pc:spChg>
        <pc:grpChg chg="mod">
          <ac:chgData name="REMY Gael" userId="5db7fb28-1def-416b-9768-c68f13978279" providerId="ADAL" clId="{C0334CF1-79F8-4FF6-A13B-4958BD5D48E7}" dt="2023-06-22T08:47:30.919" v="260" actId="14100"/>
          <ac:grpSpMkLst>
            <pc:docMk/>
            <pc:sldMk cId="3194961754" sldId="257"/>
            <ac:grpSpMk id="12" creationId="{DA45E071-B026-BE46-AC87-B7EAA0EFC41F}"/>
          </ac:grpSpMkLst>
        </pc:grpChg>
        <pc:picChg chg="del">
          <ac:chgData name="REMY Gael" userId="5db7fb28-1def-416b-9768-c68f13978279" providerId="ADAL" clId="{C0334CF1-79F8-4FF6-A13B-4958BD5D48E7}" dt="2023-06-23T10:02:48.256" v="656" actId="478"/>
          <ac:picMkLst>
            <pc:docMk/>
            <pc:sldMk cId="3194961754" sldId="257"/>
            <ac:picMk id="2" creationId="{813C2139-330C-96A5-98B3-71094BDCD571}"/>
          </ac:picMkLst>
        </pc:picChg>
        <pc:picChg chg="add del mod">
          <ac:chgData name="REMY Gael" userId="5db7fb28-1def-416b-9768-c68f13978279" providerId="ADAL" clId="{C0334CF1-79F8-4FF6-A13B-4958BD5D48E7}" dt="2023-06-23T10:03:16.392" v="659" actId="478"/>
          <ac:picMkLst>
            <pc:docMk/>
            <pc:sldMk cId="3194961754" sldId="257"/>
            <ac:picMk id="3" creationId="{9F7EA899-9E97-5A91-EDD4-22F6E5AAC621}"/>
          </ac:picMkLst>
        </pc:picChg>
        <pc:picChg chg="mod">
          <ac:chgData name="REMY Gael" userId="5db7fb28-1def-416b-9768-c68f13978279" providerId="ADAL" clId="{C0334CF1-79F8-4FF6-A13B-4958BD5D48E7}" dt="2023-06-22T08:54:05.209" v="444" actId="1035"/>
          <ac:picMkLst>
            <pc:docMk/>
            <pc:sldMk cId="3194961754" sldId="257"/>
            <ac:picMk id="4" creationId="{3F2121BF-0E43-4F89-B3C9-09FBDCB58302}"/>
          </ac:picMkLst>
        </pc:picChg>
        <pc:picChg chg="add del mod">
          <ac:chgData name="REMY Gael" userId="5db7fb28-1def-416b-9768-c68f13978279" providerId="ADAL" clId="{C0334CF1-79F8-4FF6-A13B-4958BD5D48E7}" dt="2023-06-23T10:04:27.651" v="669" actId="478"/>
          <ac:picMkLst>
            <pc:docMk/>
            <pc:sldMk cId="3194961754" sldId="257"/>
            <ac:picMk id="6" creationId="{6EAFFBF4-45E9-E2A6-0C9B-FD2E311253D9}"/>
          </ac:picMkLst>
        </pc:picChg>
        <pc:picChg chg="add mod">
          <ac:chgData name="REMY Gael" userId="5db7fb28-1def-416b-9768-c68f13978279" providerId="ADAL" clId="{C0334CF1-79F8-4FF6-A13B-4958BD5D48E7}" dt="2023-06-23T10:04:27.990" v="670"/>
          <ac:picMkLst>
            <pc:docMk/>
            <pc:sldMk cId="3194961754" sldId="257"/>
            <ac:picMk id="7" creationId="{0377FCB0-1630-E151-C097-859061D027E7}"/>
          </ac:picMkLst>
        </pc:picChg>
      </pc:sldChg>
      <pc:sldChg chg="addSp delSp modSp mod">
        <pc:chgData name="REMY Gael" userId="5db7fb28-1def-416b-9768-c68f13978279" providerId="ADAL" clId="{C0334CF1-79F8-4FF6-A13B-4958BD5D48E7}" dt="2023-06-23T10:04:34.687" v="674"/>
        <pc:sldMkLst>
          <pc:docMk/>
          <pc:sldMk cId="1617323548" sldId="263"/>
        </pc:sldMkLst>
        <pc:spChg chg="add del mod">
          <ac:chgData name="REMY Gael" userId="5db7fb28-1def-416b-9768-c68f13978279" providerId="ADAL" clId="{C0334CF1-79F8-4FF6-A13B-4958BD5D48E7}" dt="2023-06-22T08:46:26.293" v="244"/>
          <ac:spMkLst>
            <pc:docMk/>
            <pc:sldMk cId="1617323548" sldId="263"/>
            <ac:spMk id="3" creationId="{C6510E3F-8934-FF44-2D91-DC095EB71B11}"/>
          </ac:spMkLst>
        </pc:spChg>
        <pc:spChg chg="add mod ord">
          <ac:chgData name="REMY Gael" userId="5db7fb28-1def-416b-9768-c68f13978279" providerId="ADAL" clId="{C0334CF1-79F8-4FF6-A13B-4958BD5D48E7}" dt="2023-06-22T09:56:33.753" v="542" actId="167"/>
          <ac:spMkLst>
            <pc:docMk/>
            <pc:sldMk cId="1617323548" sldId="263"/>
            <ac:spMk id="3" creationId="{EA4D9505-5472-3313-1658-2E71FA8B01DD}"/>
          </ac:spMkLst>
        </pc:spChg>
        <pc:spChg chg="add del mod ord">
          <ac:chgData name="REMY Gael" userId="5db7fb28-1def-416b-9768-c68f13978279" providerId="ADAL" clId="{C0334CF1-79F8-4FF6-A13B-4958BD5D48E7}" dt="2023-06-22T08:48:01.556" v="266" actId="478"/>
          <ac:spMkLst>
            <pc:docMk/>
            <pc:sldMk cId="1617323548" sldId="263"/>
            <ac:spMk id="5" creationId="{CBD7D8ED-DF99-61D5-51EC-926A9BD89FA0}"/>
          </ac:spMkLst>
        </pc:spChg>
        <pc:spChg chg="add mod ord">
          <ac:chgData name="REMY Gael" userId="5db7fb28-1def-416b-9768-c68f13978279" providerId="ADAL" clId="{C0334CF1-79F8-4FF6-A13B-4958BD5D48E7}" dt="2023-06-22T09:56:38.463" v="543" actId="167"/>
          <ac:spMkLst>
            <pc:docMk/>
            <pc:sldMk cId="1617323548" sldId="263"/>
            <ac:spMk id="7" creationId="{26BB6139-D63E-B827-EFF9-EC4E6F838CF3}"/>
          </ac:spMkLst>
        </pc:spChg>
        <pc:spChg chg="add del mod">
          <ac:chgData name="REMY Gael" userId="5db7fb28-1def-416b-9768-c68f13978279" providerId="ADAL" clId="{C0334CF1-79F8-4FF6-A13B-4958BD5D48E7}" dt="2023-06-22T08:49:57.250" v="327" actId="478"/>
          <ac:spMkLst>
            <pc:docMk/>
            <pc:sldMk cId="1617323548" sldId="263"/>
            <ac:spMk id="8" creationId="{AD491EBB-847F-5780-DEA9-09FB3D916029}"/>
          </ac:spMkLst>
        </pc:spChg>
        <pc:spChg chg="add mod">
          <ac:chgData name="REMY Gael" userId="5db7fb28-1def-416b-9768-c68f13978279" providerId="ADAL" clId="{C0334CF1-79F8-4FF6-A13B-4958BD5D48E7}" dt="2023-06-22T08:58:21.103" v="538"/>
          <ac:spMkLst>
            <pc:docMk/>
            <pc:sldMk cId="1617323548" sldId="263"/>
            <ac:spMk id="9" creationId="{29F4D61A-D7D4-F54D-75BE-9DCEB8F09F22}"/>
          </ac:spMkLst>
        </pc:spChg>
        <pc:spChg chg="del ord">
          <ac:chgData name="REMY Gael" userId="5db7fb28-1def-416b-9768-c68f13978279" providerId="ADAL" clId="{C0334CF1-79F8-4FF6-A13B-4958BD5D48E7}" dt="2023-06-22T08:48:40.519" v="311" actId="478"/>
          <ac:spMkLst>
            <pc:docMk/>
            <pc:sldMk cId="1617323548" sldId="263"/>
            <ac:spMk id="10" creationId="{307ABD63-413F-F147-B598-2B9BD0BED59D}"/>
          </ac:spMkLst>
        </pc:spChg>
        <pc:spChg chg="del mod">
          <ac:chgData name="REMY Gael" userId="5db7fb28-1def-416b-9768-c68f13978279" providerId="ADAL" clId="{C0334CF1-79F8-4FF6-A13B-4958BD5D48E7}" dt="2023-06-22T08:46:43.977" v="247" actId="478"/>
          <ac:spMkLst>
            <pc:docMk/>
            <pc:sldMk cId="1617323548" sldId="263"/>
            <ac:spMk id="11" creationId="{748C7CED-0A9D-0746-8309-9976F0E10DB0}"/>
          </ac:spMkLst>
        </pc:spChg>
        <pc:spChg chg="mod">
          <ac:chgData name="REMY Gael" userId="5db7fb28-1def-416b-9768-c68f13978279" providerId="ADAL" clId="{C0334CF1-79F8-4FF6-A13B-4958BD5D48E7}" dt="2023-06-22T08:49:51.266" v="324" actId="1076"/>
          <ac:spMkLst>
            <pc:docMk/>
            <pc:sldMk cId="1617323548" sldId="263"/>
            <ac:spMk id="13" creationId="{088AE3A5-35DD-A64B-90A5-4FBA93E7040A}"/>
          </ac:spMkLst>
        </pc:spChg>
        <pc:spChg chg="mod">
          <ac:chgData name="REMY Gael" userId="5db7fb28-1def-416b-9768-c68f13978279" providerId="ADAL" clId="{C0334CF1-79F8-4FF6-A13B-4958BD5D48E7}" dt="2023-06-22T08:50:07.690" v="330" actId="1076"/>
          <ac:spMkLst>
            <pc:docMk/>
            <pc:sldMk cId="1617323548" sldId="263"/>
            <ac:spMk id="14" creationId="{DB19EF51-3AE7-A248-AA07-F017E274BEFF}"/>
          </ac:spMkLst>
        </pc:spChg>
        <pc:spChg chg="del">
          <ac:chgData name="REMY Gael" userId="5db7fb28-1def-416b-9768-c68f13978279" providerId="ADAL" clId="{C0334CF1-79F8-4FF6-A13B-4958BD5D48E7}" dt="2023-06-22T09:56:28.820" v="540" actId="478"/>
          <ac:spMkLst>
            <pc:docMk/>
            <pc:sldMk cId="1617323548" sldId="263"/>
            <ac:spMk id="27" creationId="{01CB181B-5C06-DB4B-9962-85566D1F5310}"/>
          </ac:spMkLst>
        </pc:spChg>
        <pc:picChg chg="del">
          <ac:chgData name="REMY Gael" userId="5db7fb28-1def-416b-9768-c68f13978279" providerId="ADAL" clId="{C0334CF1-79F8-4FF6-A13B-4958BD5D48E7}" dt="2023-06-23T10:03:26.939" v="663" actId="478"/>
          <ac:picMkLst>
            <pc:docMk/>
            <pc:sldMk cId="1617323548" sldId="263"/>
            <ac:picMk id="2" creationId="{5FF0F063-58FA-50D4-0EFE-173FD3433115}"/>
          </ac:picMkLst>
        </pc:picChg>
        <pc:picChg chg="add del mod">
          <ac:chgData name="REMY Gael" userId="5db7fb28-1def-416b-9768-c68f13978279" providerId="ADAL" clId="{C0334CF1-79F8-4FF6-A13B-4958BD5D48E7}" dt="2023-06-23T10:04:34.423" v="673" actId="478"/>
          <ac:picMkLst>
            <pc:docMk/>
            <pc:sldMk cId="1617323548" sldId="263"/>
            <ac:picMk id="5" creationId="{580DE6CE-A4DF-A535-9B16-29E704268447}"/>
          </ac:picMkLst>
        </pc:picChg>
        <pc:picChg chg="add mod">
          <ac:chgData name="REMY Gael" userId="5db7fb28-1def-416b-9768-c68f13978279" providerId="ADAL" clId="{C0334CF1-79F8-4FF6-A13B-4958BD5D48E7}" dt="2023-06-23T10:04:34.687" v="674"/>
          <ac:picMkLst>
            <pc:docMk/>
            <pc:sldMk cId="1617323548" sldId="263"/>
            <ac:picMk id="8" creationId="{F416B4F9-2F6D-6A81-B5EB-15CD938AAFF3}"/>
          </ac:picMkLst>
        </pc:picChg>
      </pc:sldChg>
      <pc:sldChg chg="addSp delSp modSp mod">
        <pc:chgData name="REMY Gael" userId="5db7fb28-1def-416b-9768-c68f13978279" providerId="ADAL" clId="{C0334CF1-79F8-4FF6-A13B-4958BD5D48E7}" dt="2023-06-23T10:04:37.645" v="676"/>
        <pc:sldMkLst>
          <pc:docMk/>
          <pc:sldMk cId="1337331981" sldId="264"/>
        </pc:sldMkLst>
        <pc:spChg chg="mod">
          <ac:chgData name="REMY Gael" userId="5db7fb28-1def-416b-9768-c68f13978279" providerId="ADAL" clId="{C0334CF1-79F8-4FF6-A13B-4958BD5D48E7}" dt="2023-06-22T09:57:02.530" v="544" actId="255"/>
          <ac:spMkLst>
            <pc:docMk/>
            <pc:sldMk cId="1337331981" sldId="264"/>
            <ac:spMk id="7" creationId="{7829C1A0-E488-47EB-9991-0AF78B46FE80}"/>
          </ac:spMkLst>
        </pc:spChg>
        <pc:picChg chg="add del mod">
          <ac:chgData name="REMY Gael" userId="5db7fb28-1def-416b-9768-c68f13978279" providerId="ADAL" clId="{C0334CF1-79F8-4FF6-A13B-4958BD5D48E7}" dt="2023-06-23T10:04:37.356" v="675" actId="478"/>
          <ac:picMkLst>
            <pc:docMk/>
            <pc:sldMk cId="1337331981" sldId="264"/>
            <ac:picMk id="3" creationId="{CF050229-0E49-F54F-C2BA-D6F89DAAE65E}"/>
          </ac:picMkLst>
        </pc:picChg>
        <pc:picChg chg="add mod">
          <ac:chgData name="REMY Gael" userId="5db7fb28-1def-416b-9768-c68f13978279" providerId="ADAL" clId="{C0334CF1-79F8-4FF6-A13B-4958BD5D48E7}" dt="2023-06-23T10:04:37.645" v="676"/>
          <ac:picMkLst>
            <pc:docMk/>
            <pc:sldMk cId="1337331981" sldId="264"/>
            <ac:picMk id="5" creationId="{B7078ADA-6C07-42D0-0D74-B5D7AB9690AA}"/>
          </ac:picMkLst>
        </pc:picChg>
        <pc:picChg chg="del">
          <ac:chgData name="REMY Gael" userId="5db7fb28-1def-416b-9768-c68f13978279" providerId="ADAL" clId="{C0334CF1-79F8-4FF6-A13B-4958BD5D48E7}" dt="2023-06-23T10:03:30.146" v="665" actId="478"/>
          <ac:picMkLst>
            <pc:docMk/>
            <pc:sldMk cId="1337331981" sldId="264"/>
            <ac:picMk id="9" creationId="{034A0A74-4BEB-469B-BD6C-86E8ECBB19E3}"/>
          </ac:picMkLst>
        </pc:picChg>
      </pc:sldChg>
      <pc:sldChg chg="addSp delSp modSp mod delCm">
        <pc:chgData name="REMY Gael" userId="5db7fb28-1def-416b-9768-c68f13978279" providerId="ADAL" clId="{C0334CF1-79F8-4FF6-A13B-4958BD5D48E7}" dt="2023-06-23T10:06:58.106" v="729"/>
        <pc:sldMkLst>
          <pc:docMk/>
          <pc:sldMk cId="1357836385" sldId="266"/>
        </pc:sldMkLst>
        <pc:spChg chg="add del mod">
          <ac:chgData name="REMY Gael" userId="5db7fb28-1def-416b-9768-c68f13978279" providerId="ADAL" clId="{C0334CF1-79F8-4FF6-A13B-4958BD5D48E7}" dt="2023-06-23T10:05:57.660" v="682"/>
          <ac:spMkLst>
            <pc:docMk/>
            <pc:sldMk cId="1357836385" sldId="266"/>
            <ac:spMk id="2" creationId="{2B390D86-737A-117B-7E71-0B938CCB5256}"/>
          </ac:spMkLst>
        </pc:spChg>
        <pc:spChg chg="add del mod">
          <ac:chgData name="REMY Gael" userId="5db7fb28-1def-416b-9768-c68f13978279" providerId="ADAL" clId="{C0334CF1-79F8-4FF6-A13B-4958BD5D48E7}" dt="2023-06-22T08:56:41.761" v="524"/>
          <ac:spMkLst>
            <pc:docMk/>
            <pc:sldMk cId="1357836385" sldId="266"/>
            <ac:spMk id="2" creationId="{31EB8D37-9DB1-0194-5252-DE746A3D080D}"/>
          </ac:spMkLst>
        </pc:spChg>
        <pc:spChg chg="add del mod">
          <ac:chgData name="REMY Gael" userId="5db7fb28-1def-416b-9768-c68f13978279" providerId="ADAL" clId="{C0334CF1-79F8-4FF6-A13B-4958BD5D48E7}" dt="2023-06-23T10:06:10.457" v="686" actId="478"/>
          <ac:spMkLst>
            <pc:docMk/>
            <pc:sldMk cId="1357836385" sldId="266"/>
            <ac:spMk id="5" creationId="{D287B845-4616-9C81-959C-EA5D141E057A}"/>
          </ac:spMkLst>
        </pc:spChg>
        <pc:spChg chg="add del mod">
          <ac:chgData name="REMY Gael" userId="5db7fb28-1def-416b-9768-c68f13978279" providerId="ADAL" clId="{C0334CF1-79F8-4FF6-A13B-4958BD5D48E7}" dt="2023-06-23T10:06:09.636" v="685"/>
          <ac:spMkLst>
            <pc:docMk/>
            <pc:sldMk cId="1357836385" sldId="266"/>
            <ac:spMk id="7" creationId="{54072AD0-67D5-02DD-D818-D3BF7EF5CF67}"/>
          </ac:spMkLst>
        </pc:spChg>
        <pc:spChg chg="del">
          <ac:chgData name="REMY Gael" userId="5db7fb28-1def-416b-9768-c68f13978279" providerId="ADAL" clId="{C0334CF1-79F8-4FF6-A13B-4958BD5D48E7}" dt="2023-06-22T08:56:43.777" v="525" actId="478"/>
          <ac:spMkLst>
            <pc:docMk/>
            <pc:sldMk cId="1357836385" sldId="266"/>
            <ac:spMk id="7" creationId="{5BC58589-6D11-9D49-B29B-D0C558532CCB}"/>
          </ac:spMkLst>
        </pc:spChg>
        <pc:spChg chg="mod">
          <ac:chgData name="REMY Gael" userId="5db7fb28-1def-416b-9768-c68f13978279" providerId="ADAL" clId="{C0334CF1-79F8-4FF6-A13B-4958BD5D48E7}" dt="2023-06-22T09:57:37.200" v="546" actId="1076"/>
          <ac:spMkLst>
            <pc:docMk/>
            <pc:sldMk cId="1357836385" sldId="266"/>
            <ac:spMk id="8" creationId="{7915DC8F-5668-394A-B6C8-A650BC5082D8}"/>
          </ac:spMkLst>
        </pc:spChg>
        <pc:spChg chg="add del mod">
          <ac:chgData name="REMY Gael" userId="5db7fb28-1def-416b-9768-c68f13978279" providerId="ADAL" clId="{C0334CF1-79F8-4FF6-A13B-4958BD5D48E7}" dt="2023-06-22T08:56:45.945" v="527" actId="478"/>
          <ac:spMkLst>
            <pc:docMk/>
            <pc:sldMk cId="1357836385" sldId="266"/>
            <ac:spMk id="9" creationId="{9DDA1C0D-C84C-E8CA-F569-318CF05880C8}"/>
          </ac:spMkLst>
        </pc:spChg>
        <pc:spChg chg="add del mod">
          <ac:chgData name="REMY Gael" userId="5db7fb28-1def-416b-9768-c68f13978279" providerId="ADAL" clId="{C0334CF1-79F8-4FF6-A13B-4958BD5D48E7}" dt="2023-06-23T10:06:52.162" v="726" actId="478"/>
          <ac:spMkLst>
            <pc:docMk/>
            <pc:sldMk cId="1357836385" sldId="266"/>
            <ac:spMk id="10" creationId="{0CFC7689-ED4D-7436-20A5-642CB9D38C71}"/>
          </ac:spMkLst>
        </pc:spChg>
        <pc:spChg chg="add del">
          <ac:chgData name="REMY Gael" userId="5db7fb28-1def-416b-9768-c68f13978279" providerId="ADAL" clId="{C0334CF1-79F8-4FF6-A13B-4958BD5D48E7}" dt="2023-06-23T10:06:20.595" v="690" actId="22"/>
          <ac:spMkLst>
            <pc:docMk/>
            <pc:sldMk cId="1357836385" sldId="266"/>
            <ac:spMk id="12" creationId="{A5653D4F-8C1D-986E-109F-3AB3860D213D}"/>
          </ac:spMkLst>
        </pc:spChg>
        <pc:spChg chg="add del mod">
          <ac:chgData name="REMY Gael" userId="5db7fb28-1def-416b-9768-c68f13978279" providerId="ADAL" clId="{C0334CF1-79F8-4FF6-A13B-4958BD5D48E7}" dt="2023-06-23T10:06:57.792" v="728" actId="478"/>
          <ac:spMkLst>
            <pc:docMk/>
            <pc:sldMk cId="1357836385" sldId="266"/>
            <ac:spMk id="13" creationId="{56C23574-27C8-4CCB-AA24-21C038627D5B}"/>
          </ac:spMkLst>
        </pc:spChg>
        <pc:spChg chg="add del mod">
          <ac:chgData name="REMY Gael" userId="5db7fb28-1def-416b-9768-c68f13978279" providerId="ADAL" clId="{C0334CF1-79F8-4FF6-A13B-4958BD5D48E7}" dt="2023-06-23T10:06:55.192" v="727" actId="478"/>
          <ac:spMkLst>
            <pc:docMk/>
            <pc:sldMk cId="1357836385" sldId="266"/>
            <ac:spMk id="16" creationId="{28153B36-9ACF-FB74-4CC0-2F4589D68DDC}"/>
          </ac:spMkLst>
        </pc:spChg>
        <pc:spChg chg="add mod">
          <ac:chgData name="REMY Gael" userId="5db7fb28-1def-416b-9768-c68f13978279" providerId="ADAL" clId="{C0334CF1-79F8-4FF6-A13B-4958BD5D48E7}" dt="2023-06-23T10:06:58.106" v="729"/>
          <ac:spMkLst>
            <pc:docMk/>
            <pc:sldMk cId="1357836385" sldId="266"/>
            <ac:spMk id="17" creationId="{34E8664F-640D-4FD0-85B7-C66565063B07}"/>
          </ac:spMkLst>
        </pc:spChg>
        <pc:spChg chg="mod">
          <ac:chgData name="REMY Gael" userId="5db7fb28-1def-416b-9768-c68f13978279" providerId="ADAL" clId="{C0334CF1-79F8-4FF6-A13B-4958BD5D48E7}" dt="2023-06-22T08:55:41.304" v="502" actId="1035"/>
          <ac:spMkLst>
            <pc:docMk/>
            <pc:sldMk cId="1357836385" sldId="266"/>
            <ac:spMk id="26" creationId="{611EF143-5F0F-D449-AC94-C9ACF2B115F4}"/>
          </ac:spMkLst>
        </pc:spChg>
        <pc:spChg chg="mod">
          <ac:chgData name="REMY Gael" userId="5db7fb28-1def-416b-9768-c68f13978279" providerId="ADAL" clId="{C0334CF1-79F8-4FF6-A13B-4958BD5D48E7}" dt="2023-06-22T08:55:41.304" v="502" actId="1035"/>
          <ac:spMkLst>
            <pc:docMk/>
            <pc:sldMk cId="1357836385" sldId="266"/>
            <ac:spMk id="27" creationId="{CCA12AA0-C585-0849-9176-5BF5DE15F82B}"/>
          </ac:spMkLst>
        </pc:spChg>
        <pc:spChg chg="mod">
          <ac:chgData name="REMY Gael" userId="5db7fb28-1def-416b-9768-c68f13978279" providerId="ADAL" clId="{C0334CF1-79F8-4FF6-A13B-4958BD5D48E7}" dt="2023-06-22T08:55:41.304" v="502" actId="1035"/>
          <ac:spMkLst>
            <pc:docMk/>
            <pc:sldMk cId="1357836385" sldId="266"/>
            <ac:spMk id="28" creationId="{B4E6278A-43BB-1B4A-A320-09D5CBA3B047}"/>
          </ac:spMkLst>
        </pc:spChg>
        <pc:picChg chg="add del mod">
          <ac:chgData name="REMY Gael" userId="5db7fb28-1def-416b-9768-c68f13978279" providerId="ADAL" clId="{C0334CF1-79F8-4FF6-A13B-4958BD5D48E7}" dt="2023-06-22T08:56:41.761" v="524"/>
          <ac:picMkLst>
            <pc:docMk/>
            <pc:sldMk cId="1357836385" sldId="266"/>
            <ac:picMk id="3" creationId="{7E3008E2-389C-37D1-9DE9-7E7849D39847}"/>
          </ac:picMkLst>
        </pc:picChg>
        <pc:picChg chg="add mod">
          <ac:chgData name="REMY Gael" userId="5db7fb28-1def-416b-9768-c68f13978279" providerId="ADAL" clId="{C0334CF1-79F8-4FF6-A13B-4958BD5D48E7}" dt="2023-06-22T08:56:46.966" v="528"/>
          <ac:picMkLst>
            <pc:docMk/>
            <pc:sldMk cId="1357836385" sldId="266"/>
            <ac:picMk id="11" creationId="{8F322A52-0BC0-7476-3441-C6CAFF40EF94}"/>
          </ac:picMkLst>
        </pc:picChg>
        <pc:picChg chg="del">
          <ac:chgData name="REMY Gael" userId="5db7fb28-1def-416b-9768-c68f13978279" providerId="ADAL" clId="{C0334CF1-79F8-4FF6-A13B-4958BD5D48E7}" dt="2023-06-22T08:56:44.558" v="526" actId="478"/>
          <ac:picMkLst>
            <pc:docMk/>
            <pc:sldMk cId="1357836385" sldId="266"/>
            <ac:picMk id="15" creationId="{C0E4691D-2A2D-487F-9CE5-E33EB318620C}"/>
          </ac:picMkLst>
        </pc:picChg>
        <pc:picChg chg="mod">
          <ac:chgData name="REMY Gael" userId="5db7fb28-1def-416b-9768-c68f13978279" providerId="ADAL" clId="{C0334CF1-79F8-4FF6-A13B-4958BD5D48E7}" dt="2023-06-22T08:55:41.304" v="502" actId="1035"/>
          <ac:picMkLst>
            <pc:docMk/>
            <pc:sldMk cId="1357836385" sldId="266"/>
            <ac:picMk id="19" creationId="{81F50D7E-0A78-DE48-958F-6262BF608ED1}"/>
          </ac:picMkLst>
        </pc:picChg>
        <pc:picChg chg="mod">
          <ac:chgData name="REMY Gael" userId="5db7fb28-1def-416b-9768-c68f13978279" providerId="ADAL" clId="{C0334CF1-79F8-4FF6-A13B-4958BD5D48E7}" dt="2023-06-22T08:55:41.304" v="502" actId="1035"/>
          <ac:picMkLst>
            <pc:docMk/>
            <pc:sldMk cId="1357836385" sldId="266"/>
            <ac:picMk id="21" creationId="{FAD21C29-689B-954A-A5C2-832F54053C0A}"/>
          </ac:picMkLst>
        </pc:picChg>
        <pc:picChg chg="mod">
          <ac:chgData name="REMY Gael" userId="5db7fb28-1def-416b-9768-c68f13978279" providerId="ADAL" clId="{C0334CF1-79F8-4FF6-A13B-4958BD5D48E7}" dt="2023-06-22T08:55:41.304" v="502" actId="1035"/>
          <ac:picMkLst>
            <pc:docMk/>
            <pc:sldMk cId="1357836385" sldId="266"/>
            <ac:picMk id="23" creationId="{4CB9F022-148E-954E-877D-8E0C8196DD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MY Gael" userId="5db7fb28-1def-416b-9768-c68f13978279" providerId="ADAL" clId="{C0334CF1-79F8-4FF6-A13B-4958BD5D48E7}" dt="2023-06-22T08:00:05.778" v="224"/>
              <pc2:cmMkLst xmlns:pc2="http://schemas.microsoft.com/office/powerpoint/2019/9/main/command">
                <pc:docMk/>
                <pc:sldMk cId="1357836385" sldId="266"/>
                <pc2:cmMk id="{216D210A-AB4B-419A-8A92-6870CB7705B5}"/>
              </pc2:cmMkLst>
            </pc226:cmChg>
          </p:ext>
        </pc:extLst>
      </pc:sldChg>
      <pc:sldChg chg="addSp delSp modSp mod">
        <pc:chgData name="REMY Gael" userId="5db7fb28-1def-416b-9768-c68f13978279" providerId="ADAL" clId="{C0334CF1-79F8-4FF6-A13B-4958BD5D48E7}" dt="2023-06-23T10:07:07.344" v="732"/>
        <pc:sldMkLst>
          <pc:docMk/>
          <pc:sldMk cId="3482197118" sldId="268"/>
        </pc:sldMkLst>
        <pc:spChg chg="add del mod">
          <ac:chgData name="REMY Gael" userId="5db7fb28-1def-416b-9768-c68f13978279" providerId="ADAL" clId="{C0334CF1-79F8-4FF6-A13B-4958BD5D48E7}" dt="2023-06-23T10:07:06.891" v="731" actId="478"/>
          <ac:spMkLst>
            <pc:docMk/>
            <pc:sldMk cId="3482197118" sldId="268"/>
            <ac:spMk id="3" creationId="{5655459E-AB0B-B604-E245-9DD00169AC7B}"/>
          </ac:spMkLst>
        </pc:spChg>
        <pc:spChg chg="add mod">
          <ac:chgData name="REMY Gael" userId="5db7fb28-1def-416b-9768-c68f13978279" providerId="ADAL" clId="{C0334CF1-79F8-4FF6-A13B-4958BD5D48E7}" dt="2023-06-23T10:07:07.344" v="732"/>
          <ac:spMkLst>
            <pc:docMk/>
            <pc:sldMk cId="3482197118" sldId="268"/>
            <ac:spMk id="5" creationId="{DD9D9CE6-B3D4-4685-41C9-85EA9ED9622F}"/>
          </ac:spMkLst>
        </pc:spChg>
        <pc:spChg chg="del mod">
          <ac:chgData name="REMY Gael" userId="5db7fb28-1def-416b-9768-c68f13978279" providerId="ADAL" clId="{C0334CF1-79F8-4FF6-A13B-4958BD5D48E7}" dt="2023-06-23T10:07:04.891" v="730" actId="478"/>
          <ac:spMkLst>
            <pc:docMk/>
            <pc:sldMk cId="3482197118" sldId="268"/>
            <ac:spMk id="8" creationId="{62CD3F66-73E4-8742-9B7F-C70D29ECE1F1}"/>
          </ac:spMkLst>
        </pc:spChg>
        <pc:spChg chg="mod">
          <ac:chgData name="REMY Gael" userId="5db7fb28-1def-416b-9768-c68f13978279" providerId="ADAL" clId="{C0334CF1-79F8-4FF6-A13B-4958BD5D48E7}" dt="2023-06-22T08:56:17.720" v="522" actId="6549"/>
          <ac:spMkLst>
            <pc:docMk/>
            <pc:sldMk cId="3482197118" sldId="268"/>
            <ac:spMk id="9" creationId="{C12E94D4-8791-5B4B-BADE-1B688B25A970}"/>
          </ac:spMkLst>
        </pc:spChg>
        <pc:picChg chg="mod">
          <ac:chgData name="REMY Gael" userId="5db7fb28-1def-416b-9768-c68f13978279" providerId="ADAL" clId="{C0334CF1-79F8-4FF6-A13B-4958BD5D48E7}" dt="2023-06-22T08:54:56.982" v="453" actId="1076"/>
          <ac:picMkLst>
            <pc:docMk/>
            <pc:sldMk cId="3482197118" sldId="268"/>
            <ac:picMk id="17" creationId="{4D1326C6-0820-4DB6-8698-674DFC718952}"/>
          </ac:picMkLst>
        </pc:picChg>
      </pc:sldChg>
      <pc:sldChg chg="addSp delSp modSp mod">
        <pc:chgData name="REMY Gael" userId="5db7fb28-1def-416b-9768-c68f13978279" providerId="ADAL" clId="{C0334CF1-79F8-4FF6-A13B-4958BD5D48E7}" dt="2023-06-22T09:59:25.842" v="565" actId="1076"/>
        <pc:sldMkLst>
          <pc:docMk/>
          <pc:sldMk cId="131160222" sldId="274"/>
        </pc:sldMkLst>
        <pc:spChg chg="mod">
          <ac:chgData name="REMY Gael" userId="5db7fb28-1def-416b-9768-c68f13978279" providerId="ADAL" clId="{C0334CF1-79F8-4FF6-A13B-4958BD5D48E7}" dt="2023-06-22T09:59:25.842" v="565" actId="1076"/>
          <ac:spMkLst>
            <pc:docMk/>
            <pc:sldMk cId="131160222" sldId="274"/>
            <ac:spMk id="8" creationId="{7915DC8F-5668-394A-B6C8-A650BC5082D8}"/>
          </ac:spMkLst>
        </pc:spChg>
        <pc:spChg chg="mod">
          <ac:chgData name="REMY Gael" userId="5db7fb28-1def-416b-9768-c68f13978279" providerId="ADAL" clId="{C0334CF1-79F8-4FF6-A13B-4958BD5D48E7}" dt="2023-06-22T09:57:53.698" v="547" actId="1076"/>
          <ac:spMkLst>
            <pc:docMk/>
            <pc:sldMk cId="131160222" sldId="274"/>
            <ac:spMk id="28" creationId="{B4E6278A-43BB-1B4A-A320-09D5CBA3B047}"/>
          </ac:spMkLst>
        </pc:spChg>
        <pc:picChg chg="add mod">
          <ac:chgData name="REMY Gael" userId="5db7fb28-1def-416b-9768-c68f13978279" providerId="ADAL" clId="{C0334CF1-79F8-4FF6-A13B-4958BD5D48E7}" dt="2023-06-22T08:57:03.272" v="531"/>
          <ac:picMkLst>
            <pc:docMk/>
            <pc:sldMk cId="131160222" sldId="274"/>
            <ac:picMk id="2" creationId="{E0C3B8C0-FE33-D155-8448-6D4FA6B7FBC2}"/>
          </ac:picMkLst>
        </pc:picChg>
        <pc:picChg chg="del">
          <ac:chgData name="REMY Gael" userId="5db7fb28-1def-416b-9768-c68f13978279" providerId="ADAL" clId="{C0334CF1-79F8-4FF6-A13B-4958BD5D48E7}" dt="2023-06-22T08:57:02.923" v="530" actId="478"/>
          <ac:picMkLst>
            <pc:docMk/>
            <pc:sldMk cId="131160222" sldId="274"/>
            <ac:picMk id="17" creationId="{3EA7BBB4-0AB3-4FE1-94A5-B6F00B5F6E58}"/>
          </ac:picMkLst>
        </pc:picChg>
        <pc:picChg chg="mod">
          <ac:chgData name="REMY Gael" userId="5db7fb28-1def-416b-9768-c68f13978279" providerId="ADAL" clId="{C0334CF1-79F8-4FF6-A13B-4958BD5D48E7}" dt="2023-06-22T08:52:38.076" v="380" actId="14100"/>
          <ac:picMkLst>
            <pc:docMk/>
            <pc:sldMk cId="131160222" sldId="274"/>
            <ac:picMk id="19" creationId="{81F50D7E-0A78-DE48-958F-6262BF608ED1}"/>
          </ac:picMkLst>
        </pc:picChg>
        <pc:picChg chg="mod">
          <ac:chgData name="REMY Gael" userId="5db7fb28-1def-416b-9768-c68f13978279" providerId="ADAL" clId="{C0334CF1-79F8-4FF6-A13B-4958BD5D48E7}" dt="2023-06-22T08:52:41.846" v="382" actId="1076"/>
          <ac:picMkLst>
            <pc:docMk/>
            <pc:sldMk cId="131160222" sldId="274"/>
            <ac:picMk id="21" creationId="{FAD21C29-689B-954A-A5C2-832F54053C0A}"/>
          </ac:picMkLst>
        </pc:picChg>
        <pc:picChg chg="mod">
          <ac:chgData name="REMY Gael" userId="5db7fb28-1def-416b-9768-c68f13978279" providerId="ADAL" clId="{C0334CF1-79F8-4FF6-A13B-4958BD5D48E7}" dt="2023-06-22T08:52:44.970" v="384" actId="1076"/>
          <ac:picMkLst>
            <pc:docMk/>
            <pc:sldMk cId="131160222" sldId="274"/>
            <ac:picMk id="23" creationId="{4CB9F022-148E-954E-877D-8E0C8196DD10}"/>
          </ac:picMkLst>
        </pc:picChg>
      </pc:sldChg>
      <pc:sldChg chg="modSp mod">
        <pc:chgData name="REMY Gael" userId="5db7fb28-1def-416b-9768-c68f13978279" providerId="ADAL" clId="{C0334CF1-79F8-4FF6-A13B-4958BD5D48E7}" dt="2023-06-22T09:59:31.030" v="566" actId="1076"/>
        <pc:sldMkLst>
          <pc:docMk/>
          <pc:sldMk cId="221870871" sldId="275"/>
        </pc:sldMkLst>
        <pc:spChg chg="mod">
          <ac:chgData name="REMY Gael" userId="5db7fb28-1def-416b-9768-c68f13978279" providerId="ADAL" clId="{C0334CF1-79F8-4FF6-A13B-4958BD5D48E7}" dt="2023-06-22T09:59:31.030" v="566" actId="1076"/>
          <ac:spMkLst>
            <pc:docMk/>
            <pc:sldMk cId="221870871" sldId="275"/>
            <ac:spMk id="9" creationId="{6E6227DD-BAFF-4B46-AB10-C2F9B3F92D18}"/>
          </ac:spMkLst>
        </pc:spChg>
        <pc:picChg chg="mod">
          <ac:chgData name="REMY Gael" userId="5db7fb28-1def-416b-9768-c68f13978279" providerId="ADAL" clId="{C0334CF1-79F8-4FF6-A13B-4958BD5D48E7}" dt="2023-06-22T08:56:58.317" v="529" actId="1076"/>
          <ac:picMkLst>
            <pc:docMk/>
            <pc:sldMk cId="221870871" sldId="275"/>
            <ac:picMk id="21" creationId="{5516CF46-075D-4FD8-B11B-F4E64A685F5E}"/>
          </ac:picMkLst>
        </pc:picChg>
      </pc:sldChg>
      <pc:sldChg chg="modSp mod">
        <pc:chgData name="REMY Gael" userId="5db7fb28-1def-416b-9768-c68f13978279" providerId="ADAL" clId="{C0334CF1-79F8-4FF6-A13B-4958BD5D48E7}" dt="2023-06-22T10:00:05.371" v="574" actId="1076"/>
        <pc:sldMkLst>
          <pc:docMk/>
          <pc:sldMk cId="29245338" sldId="276"/>
        </pc:sldMkLst>
        <pc:spChg chg="mod">
          <ac:chgData name="REMY Gael" userId="5db7fb28-1def-416b-9768-c68f13978279" providerId="ADAL" clId="{C0334CF1-79F8-4FF6-A13B-4958BD5D48E7}" dt="2023-06-22T10:00:04.645" v="572" actId="1076"/>
          <ac:spMkLst>
            <pc:docMk/>
            <pc:sldMk cId="29245338" sldId="276"/>
            <ac:spMk id="7" creationId="{FD22BA1A-3C65-5643-B96F-6A50252EE01D}"/>
          </ac:spMkLst>
        </pc:spChg>
        <pc:picChg chg="mod">
          <ac:chgData name="REMY Gael" userId="5db7fb28-1def-416b-9768-c68f13978279" providerId="ADAL" clId="{C0334CF1-79F8-4FF6-A13B-4958BD5D48E7}" dt="2023-06-22T10:00:05.371" v="574" actId="1076"/>
          <ac:picMkLst>
            <pc:docMk/>
            <pc:sldMk cId="29245338" sldId="276"/>
            <ac:picMk id="9" creationId="{6B1E451E-42D3-D445-859E-5D7C64C486FF}"/>
          </ac:picMkLst>
        </pc:picChg>
        <pc:picChg chg="mod">
          <ac:chgData name="REMY Gael" userId="5db7fb28-1def-416b-9768-c68f13978279" providerId="ADAL" clId="{C0334CF1-79F8-4FF6-A13B-4958BD5D48E7}" dt="2023-06-22T10:00:05.013" v="573" actId="1076"/>
          <ac:picMkLst>
            <pc:docMk/>
            <pc:sldMk cId="29245338" sldId="276"/>
            <ac:picMk id="11" creationId="{12D88C8B-A2D5-EC48-A7C6-79824A786ACD}"/>
          </ac:picMkLst>
        </pc:picChg>
      </pc:sldChg>
      <pc:sldChg chg="addSp delSp modSp mod">
        <pc:chgData name="REMY Gael" userId="5db7fb28-1def-416b-9768-c68f13978279" providerId="ADAL" clId="{C0334CF1-79F8-4FF6-A13B-4958BD5D48E7}" dt="2023-06-22T10:00:54.208" v="582" actId="12"/>
        <pc:sldMkLst>
          <pc:docMk/>
          <pc:sldMk cId="2697080330" sldId="278"/>
        </pc:sldMkLst>
        <pc:spChg chg="mod">
          <ac:chgData name="REMY Gael" userId="5db7fb28-1def-416b-9768-c68f13978279" providerId="ADAL" clId="{C0334CF1-79F8-4FF6-A13B-4958BD5D48E7}" dt="2023-06-22T10:00:54.208" v="582" actId="12"/>
          <ac:spMkLst>
            <pc:docMk/>
            <pc:sldMk cId="2697080330" sldId="278"/>
            <ac:spMk id="8" creationId="{7915DC8F-5668-394A-B6C8-A650BC5082D8}"/>
          </ac:spMkLst>
        </pc:spChg>
        <pc:picChg chg="add mod">
          <ac:chgData name="REMY Gael" userId="5db7fb28-1def-416b-9768-c68f13978279" providerId="ADAL" clId="{C0334CF1-79F8-4FF6-A13B-4958BD5D48E7}" dt="2023-06-22T08:57:16.066" v="535"/>
          <ac:picMkLst>
            <pc:docMk/>
            <pc:sldMk cId="2697080330" sldId="278"/>
            <ac:picMk id="3" creationId="{788555B8-25C6-430F-D7CF-A7088F770B6C}"/>
          </ac:picMkLst>
        </pc:picChg>
        <pc:picChg chg="del mod">
          <ac:chgData name="REMY Gael" userId="5db7fb28-1def-416b-9768-c68f13978279" providerId="ADAL" clId="{C0334CF1-79F8-4FF6-A13B-4958BD5D48E7}" dt="2023-06-22T08:57:15.877" v="534" actId="478"/>
          <ac:picMkLst>
            <pc:docMk/>
            <pc:sldMk cId="2697080330" sldId="278"/>
            <ac:picMk id="11" creationId="{D1E4835D-BB44-451F-8193-AB5887FFC0A7}"/>
          </ac:picMkLst>
        </pc:picChg>
      </pc:sldChg>
      <pc:sldChg chg="addSp delSp modSp mod delCm modCm">
        <pc:chgData name="REMY Gael" userId="5db7fb28-1def-416b-9768-c68f13978279" providerId="ADAL" clId="{C0334CF1-79F8-4FF6-A13B-4958BD5D48E7}" dt="2023-06-23T10:04:49.094" v="680"/>
        <pc:sldMkLst>
          <pc:docMk/>
          <pc:sldMk cId="1752854431" sldId="280"/>
        </pc:sldMkLst>
        <pc:spChg chg="mod">
          <ac:chgData name="REMY Gael" userId="5db7fb28-1def-416b-9768-c68f13978279" providerId="ADAL" clId="{C0334CF1-79F8-4FF6-A13B-4958BD5D48E7}" dt="2023-06-22T07:57:48.010" v="190" actId="20577"/>
          <ac:spMkLst>
            <pc:docMk/>
            <pc:sldMk cId="1752854431" sldId="280"/>
            <ac:spMk id="9" creationId="{D4F8CDF7-929A-1B47-B795-77F373F10924}"/>
          </ac:spMkLst>
        </pc:spChg>
        <pc:spChg chg="mod">
          <ac:chgData name="REMY Gael" userId="5db7fb28-1def-416b-9768-c68f13978279" providerId="ADAL" clId="{C0334CF1-79F8-4FF6-A13B-4958BD5D48E7}" dt="2023-06-22T08:00:32.039" v="227" actId="20577"/>
          <ac:spMkLst>
            <pc:docMk/>
            <pc:sldMk cId="1752854431" sldId="280"/>
            <ac:spMk id="10" creationId="{427C909E-3848-684A-A64F-2116D53361A9}"/>
          </ac:spMkLst>
        </pc:spChg>
        <pc:spChg chg="mod">
          <ac:chgData name="REMY Gael" userId="5db7fb28-1def-416b-9768-c68f13978279" providerId="ADAL" clId="{C0334CF1-79F8-4FF6-A13B-4958BD5D48E7}" dt="2023-06-22T07:58:45.603" v="212" actId="1076"/>
          <ac:spMkLst>
            <pc:docMk/>
            <pc:sldMk cId="1752854431" sldId="280"/>
            <ac:spMk id="12" creationId="{5AB51462-C4DD-C841-873D-1AC9595888CB}"/>
          </ac:spMkLst>
        </pc:spChg>
        <pc:spChg chg="mod">
          <ac:chgData name="REMY Gael" userId="5db7fb28-1def-416b-9768-c68f13978279" providerId="ADAL" clId="{C0334CF1-79F8-4FF6-A13B-4958BD5D48E7}" dt="2023-06-22T07:56:00.977" v="175" actId="20577"/>
          <ac:spMkLst>
            <pc:docMk/>
            <pc:sldMk cId="1752854431" sldId="280"/>
            <ac:spMk id="15" creationId="{3E79452D-59A3-5949-B700-CE0D60A36801}"/>
          </ac:spMkLst>
        </pc:spChg>
        <pc:picChg chg="add mod">
          <ac:chgData name="REMY Gael" userId="5db7fb28-1def-416b-9768-c68f13978279" providerId="ADAL" clId="{C0334CF1-79F8-4FF6-A13B-4958BD5D48E7}" dt="2023-06-23T10:04:49.094" v="680"/>
          <ac:picMkLst>
            <pc:docMk/>
            <pc:sldMk cId="1752854431" sldId="280"/>
            <ac:picMk id="2" creationId="{C72EBE02-6C57-65B5-4CF2-50EBEABD9912}"/>
          </ac:picMkLst>
        </pc:picChg>
        <pc:picChg chg="mod">
          <ac:chgData name="REMY Gael" userId="5db7fb28-1def-416b-9768-c68f13978279" providerId="ADAL" clId="{C0334CF1-79F8-4FF6-A13B-4958BD5D48E7}" dt="2023-06-22T07:58:41.738" v="211" actId="1076"/>
          <ac:picMkLst>
            <pc:docMk/>
            <pc:sldMk cId="1752854431" sldId="280"/>
            <ac:picMk id="20" creationId="{4E424083-3489-6747-BB1A-F7C6EA6BA0FB}"/>
          </ac:picMkLst>
        </pc:picChg>
        <pc:picChg chg="del">
          <ac:chgData name="REMY Gael" userId="5db7fb28-1def-416b-9768-c68f13978279" providerId="ADAL" clId="{C0334CF1-79F8-4FF6-A13B-4958BD5D48E7}" dt="2023-06-23T10:04:48.794" v="679" actId="478"/>
          <ac:picMkLst>
            <pc:docMk/>
            <pc:sldMk cId="1752854431" sldId="280"/>
            <ac:picMk id="23" creationId="{BB1F43AD-85D6-4ABC-B6B5-F64607802BC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EMY Gael" userId="5db7fb28-1def-416b-9768-c68f13978279" providerId="ADAL" clId="{C0334CF1-79F8-4FF6-A13B-4958BD5D48E7}" dt="2023-06-22T08:00:49.042" v="230"/>
              <pc2:cmMkLst xmlns:pc2="http://schemas.microsoft.com/office/powerpoint/2019/9/main/command">
                <pc:docMk/>
                <pc:sldMk cId="1752854431" sldId="280"/>
                <pc2:cmMk id="{6415D031-EC30-4E07-9D02-1E7E6E09295C}"/>
              </pc2:cmMkLst>
            </pc226:cmChg>
            <pc226:cmChg xmlns:pc226="http://schemas.microsoft.com/office/powerpoint/2022/06/main/command" chg="del mod">
              <pc226:chgData name="REMY Gael" userId="5db7fb28-1def-416b-9768-c68f13978279" providerId="ADAL" clId="{C0334CF1-79F8-4FF6-A13B-4958BD5D48E7}" dt="2023-06-22T08:00:25.303" v="225"/>
              <pc2:cmMkLst xmlns:pc2="http://schemas.microsoft.com/office/powerpoint/2019/9/main/command">
                <pc:docMk/>
                <pc:sldMk cId="1752854431" sldId="280"/>
                <pc2:cmMk id="{41E4B856-B870-4DBE-B9C8-3782D2D16869}"/>
              </pc2:cmMkLst>
            </pc226:cmChg>
            <pc226:cmChg xmlns:pc226="http://schemas.microsoft.com/office/powerpoint/2022/06/main/command" chg="del mod">
              <pc226:chgData name="REMY Gael" userId="5db7fb28-1def-416b-9768-c68f13978279" providerId="ADAL" clId="{C0334CF1-79F8-4FF6-A13B-4958BD5D48E7}" dt="2023-06-22T08:00:42.420" v="228"/>
              <pc2:cmMkLst xmlns:pc2="http://schemas.microsoft.com/office/powerpoint/2019/9/main/command">
                <pc:docMk/>
                <pc:sldMk cId="1752854431" sldId="280"/>
                <pc2:cmMk id="{1F75D057-2503-4DA2-8EBC-9CC09F168EC6}"/>
              </pc2:cmMkLst>
            </pc226:cmChg>
            <pc226:cmChg xmlns:pc226="http://schemas.microsoft.com/office/powerpoint/2022/06/main/command" chg="del mod">
              <pc226:chgData name="REMY Gael" userId="5db7fb28-1def-416b-9768-c68f13978279" providerId="ADAL" clId="{C0334CF1-79F8-4FF6-A13B-4958BD5D48E7}" dt="2023-06-22T08:00:51.335" v="231"/>
              <pc2:cmMkLst xmlns:pc2="http://schemas.microsoft.com/office/powerpoint/2019/9/main/command">
                <pc:docMk/>
                <pc:sldMk cId="1752854431" sldId="280"/>
                <pc2:cmMk id="{2EAFA579-F5A8-4326-B203-7052B98CC117}"/>
              </pc2:cmMkLst>
            </pc226:cmChg>
            <pc226:cmChg xmlns:pc226="http://schemas.microsoft.com/office/powerpoint/2022/06/main/command" chg="del mod">
              <pc226:chgData name="REMY Gael" userId="5db7fb28-1def-416b-9768-c68f13978279" providerId="ADAL" clId="{C0334CF1-79F8-4FF6-A13B-4958BD5D48E7}" dt="2023-06-22T08:00:46.037" v="229"/>
              <pc2:cmMkLst xmlns:pc2="http://schemas.microsoft.com/office/powerpoint/2019/9/main/command">
                <pc:docMk/>
                <pc:sldMk cId="1752854431" sldId="280"/>
                <pc2:cmMk id="{86A5B87B-F250-4B93-AFC1-FB59FE58E0CB}"/>
              </pc2:cmMkLst>
            </pc226:cmChg>
            <pc226:cmChg xmlns:pc226="http://schemas.microsoft.com/office/powerpoint/2022/06/main/command" chg="del">
              <pc226:chgData name="REMY Gael" userId="5db7fb28-1def-416b-9768-c68f13978279" providerId="ADAL" clId="{C0334CF1-79F8-4FF6-A13B-4958BD5D48E7}" dt="2023-06-22T08:00:53.928" v="232"/>
              <pc2:cmMkLst xmlns:pc2="http://schemas.microsoft.com/office/powerpoint/2019/9/main/command">
                <pc:docMk/>
                <pc:sldMk cId="1752854431" sldId="280"/>
                <pc2:cmMk id="{F7CDD183-ECCA-44D7-A2BE-7B04EED60B96}"/>
              </pc2:cmMkLst>
            </pc226:cmChg>
            <pc226:cmChg xmlns:pc226="http://schemas.microsoft.com/office/powerpoint/2022/06/main/command" chg="del">
              <pc226:chgData name="REMY Gael" userId="5db7fb28-1def-416b-9768-c68f13978279" providerId="ADAL" clId="{C0334CF1-79F8-4FF6-A13B-4958BD5D48E7}" dt="2023-06-22T08:00:57.903" v="233"/>
              <pc2:cmMkLst xmlns:pc2="http://schemas.microsoft.com/office/powerpoint/2019/9/main/command">
                <pc:docMk/>
                <pc:sldMk cId="1752854431" sldId="280"/>
                <pc2:cmMk id="{951F21F8-E035-4C8A-968C-2028B496B3A1}"/>
              </pc2:cmMkLst>
            </pc226:cmChg>
            <pc226:cmChg xmlns:pc226="http://schemas.microsoft.com/office/powerpoint/2022/06/main/command" chg="del mod">
              <pc226:chgData name="REMY Gael" userId="5db7fb28-1def-416b-9768-c68f13978279" providerId="ADAL" clId="{C0334CF1-79F8-4FF6-A13B-4958BD5D48E7}" dt="2023-06-22T08:00:29.861" v="226"/>
              <pc2:cmMkLst xmlns:pc2="http://schemas.microsoft.com/office/powerpoint/2019/9/main/command">
                <pc:docMk/>
                <pc:sldMk cId="1752854431" sldId="280"/>
                <pc2:cmMk id="{0489D5FA-2816-4AF8-8611-011608DD4A1D}"/>
              </pc2:cmMkLst>
            </pc226:cmChg>
          </p:ext>
        </pc:extLst>
      </pc:sldChg>
      <pc:sldChg chg="modSp mod">
        <pc:chgData name="REMY Gael" userId="5db7fb28-1def-416b-9768-c68f13978279" providerId="ADAL" clId="{C0334CF1-79F8-4FF6-A13B-4958BD5D48E7}" dt="2023-06-22T10:01:50.692" v="585" actId="14100"/>
        <pc:sldMkLst>
          <pc:docMk/>
          <pc:sldMk cId="858447471" sldId="283"/>
        </pc:sldMkLst>
        <pc:picChg chg="mod">
          <ac:chgData name="REMY Gael" userId="5db7fb28-1def-416b-9768-c68f13978279" providerId="ADAL" clId="{C0334CF1-79F8-4FF6-A13B-4958BD5D48E7}" dt="2023-06-22T10:01:50.692" v="585" actId="14100"/>
          <ac:picMkLst>
            <pc:docMk/>
            <pc:sldMk cId="858447471" sldId="283"/>
            <ac:picMk id="3" creationId="{3E62E307-3F6D-464C-81D5-C4901372094F}"/>
          </ac:picMkLst>
        </pc:picChg>
        <pc:picChg chg="mod">
          <ac:chgData name="REMY Gael" userId="5db7fb28-1def-416b-9768-c68f13978279" providerId="ADAL" clId="{C0334CF1-79F8-4FF6-A13B-4958BD5D48E7}" dt="2023-06-22T10:01:45.754" v="584" actId="1076"/>
          <ac:picMkLst>
            <pc:docMk/>
            <pc:sldMk cId="858447471" sldId="283"/>
            <ac:picMk id="6" creationId="{CEFE7760-12CD-2A49-B001-6F82CA5CC229}"/>
          </ac:picMkLst>
        </pc:picChg>
        <pc:picChg chg="mod">
          <ac:chgData name="REMY Gael" userId="5db7fb28-1def-416b-9768-c68f13978279" providerId="ADAL" clId="{C0334CF1-79F8-4FF6-A13B-4958BD5D48E7}" dt="2023-06-22T08:53:24.625" v="393" actId="1076"/>
          <ac:picMkLst>
            <pc:docMk/>
            <pc:sldMk cId="858447471" sldId="283"/>
            <ac:picMk id="1028" creationId="{B335B8AC-4CB8-8251-D808-6881B495E033}"/>
          </ac:picMkLst>
        </pc:picChg>
      </pc:sldChg>
      <pc:sldChg chg="addSp delSp modSp mod">
        <pc:chgData name="REMY Gael" userId="5db7fb28-1def-416b-9768-c68f13978279" providerId="ADAL" clId="{C0334CF1-79F8-4FF6-A13B-4958BD5D48E7}" dt="2023-06-23T10:06:37.216" v="694"/>
        <pc:sldMkLst>
          <pc:docMk/>
          <pc:sldMk cId="4100596941" sldId="284"/>
        </pc:sldMkLst>
        <pc:spChg chg="add del mod">
          <ac:chgData name="REMY Gael" userId="5db7fb28-1def-416b-9768-c68f13978279" providerId="ADAL" clId="{C0334CF1-79F8-4FF6-A13B-4958BD5D48E7}" dt="2023-06-23T10:06:37.216" v="694"/>
          <ac:spMkLst>
            <pc:docMk/>
            <pc:sldMk cId="4100596941" sldId="284"/>
            <ac:spMk id="2" creationId="{3B24EBC1-65A3-3C62-914B-53F1B03613AE}"/>
          </ac:spMkLst>
        </pc:spChg>
        <pc:spChg chg="mod">
          <ac:chgData name="REMY Gael" userId="5db7fb28-1def-416b-9768-c68f13978279" providerId="ADAL" clId="{C0334CF1-79F8-4FF6-A13B-4958BD5D48E7}" dt="2023-06-22T10:00:31.541" v="579" actId="14100"/>
          <ac:spMkLst>
            <pc:docMk/>
            <pc:sldMk cId="4100596941" sldId="284"/>
            <ac:spMk id="22" creationId="{EA60437F-7F49-5443-AC0C-FFFA1C7B0F3E}"/>
          </ac:spMkLst>
        </pc:spChg>
        <pc:spChg chg="mod">
          <ac:chgData name="REMY Gael" userId="5db7fb28-1def-416b-9768-c68f13978279" providerId="ADAL" clId="{C0334CF1-79F8-4FF6-A13B-4958BD5D48E7}" dt="2023-06-22T10:00:23.318" v="576" actId="20577"/>
          <ac:spMkLst>
            <pc:docMk/>
            <pc:sldMk cId="4100596941" sldId="284"/>
            <ac:spMk id="26" creationId="{611EF143-5F0F-D449-AC94-C9ACF2B115F4}"/>
          </ac:spMkLst>
        </pc:spChg>
        <pc:picChg chg="mod">
          <ac:chgData name="REMY Gael" userId="5db7fb28-1def-416b-9768-c68f13978279" providerId="ADAL" clId="{C0334CF1-79F8-4FF6-A13B-4958BD5D48E7}" dt="2023-06-22T08:57:12.718" v="532" actId="1076"/>
          <ac:picMkLst>
            <pc:docMk/>
            <pc:sldMk cId="4100596941" sldId="284"/>
            <ac:picMk id="23" creationId="{730F11A4-05A4-457E-A5E7-F4AFB893B4FB}"/>
          </ac:picMkLst>
        </pc:picChg>
      </pc:sldChg>
      <pc:sldChg chg="addSp delSp modSp mod">
        <pc:chgData name="REMY Gael" userId="5db7fb28-1def-416b-9768-c68f13978279" providerId="ADAL" clId="{C0334CF1-79F8-4FF6-A13B-4958BD5D48E7}" dt="2023-06-23T10:04:46.162" v="678"/>
        <pc:sldMkLst>
          <pc:docMk/>
          <pc:sldMk cId="1623320956" sldId="286"/>
        </pc:sldMkLst>
        <pc:picChg chg="add mod">
          <ac:chgData name="REMY Gael" userId="5db7fb28-1def-416b-9768-c68f13978279" providerId="ADAL" clId="{C0334CF1-79F8-4FF6-A13B-4958BD5D48E7}" dt="2023-06-23T10:04:46.162" v="678"/>
          <ac:picMkLst>
            <pc:docMk/>
            <pc:sldMk cId="1623320956" sldId="286"/>
            <ac:picMk id="3" creationId="{D8C754FE-6B45-C6ED-89C7-FB1BCD337A52}"/>
          </ac:picMkLst>
        </pc:picChg>
        <pc:picChg chg="del">
          <ac:chgData name="REMY Gael" userId="5db7fb28-1def-416b-9768-c68f13978279" providerId="ADAL" clId="{C0334CF1-79F8-4FF6-A13B-4958BD5D48E7}" dt="2023-06-23T10:04:45.849" v="677" actId="478"/>
          <ac:picMkLst>
            <pc:docMk/>
            <pc:sldMk cId="1623320956" sldId="286"/>
            <ac:picMk id="9" creationId="{034A0A74-4BEB-469B-BD6C-86E8ECBB19E3}"/>
          </ac:picMkLst>
        </pc:picChg>
      </pc:sldChg>
      <pc:sldChg chg="addSp delSp modSp mod">
        <pc:chgData name="REMY Gael" userId="5db7fb28-1def-416b-9768-c68f13978279" providerId="ADAL" clId="{C0334CF1-79F8-4FF6-A13B-4958BD5D48E7}" dt="2023-06-22T08:57:19.350" v="537"/>
        <pc:sldMkLst>
          <pc:docMk/>
          <pc:sldMk cId="3054675769" sldId="287"/>
        </pc:sldMkLst>
        <pc:picChg chg="add mod">
          <ac:chgData name="REMY Gael" userId="5db7fb28-1def-416b-9768-c68f13978279" providerId="ADAL" clId="{C0334CF1-79F8-4FF6-A13B-4958BD5D48E7}" dt="2023-06-22T08:57:19.350" v="537"/>
          <ac:picMkLst>
            <pc:docMk/>
            <pc:sldMk cId="3054675769" sldId="287"/>
            <ac:picMk id="5" creationId="{8529B1E2-92AB-5106-4CB4-1C3861A3F0C4}"/>
          </ac:picMkLst>
        </pc:picChg>
        <pc:picChg chg="del">
          <ac:chgData name="REMY Gael" userId="5db7fb28-1def-416b-9768-c68f13978279" providerId="ADAL" clId="{C0334CF1-79F8-4FF6-A13B-4958BD5D48E7}" dt="2023-06-22T08:57:19.159" v="536" actId="478"/>
          <ac:picMkLst>
            <pc:docMk/>
            <pc:sldMk cId="3054675769" sldId="287"/>
            <ac:picMk id="11" creationId="{D1E4835D-BB44-451F-8193-AB5887FFC0A7}"/>
          </ac:picMkLst>
        </pc:picChg>
      </pc:sldChg>
      <pc:sldChg chg="addSp delSp modSp mod">
        <pc:chgData name="REMY Gael" userId="5db7fb28-1def-416b-9768-c68f13978279" providerId="ADAL" clId="{C0334CF1-79F8-4FF6-A13B-4958BD5D48E7}" dt="2023-06-23T10:04:31.266" v="672"/>
        <pc:sldMkLst>
          <pc:docMk/>
          <pc:sldMk cId="3010869219" sldId="288"/>
        </pc:sldMkLst>
        <pc:spChg chg="add del mod">
          <ac:chgData name="REMY Gael" userId="5db7fb28-1def-416b-9768-c68f13978279" providerId="ADAL" clId="{C0334CF1-79F8-4FF6-A13B-4958BD5D48E7}" dt="2023-06-22T07:52:06.423" v="25"/>
          <ac:spMkLst>
            <pc:docMk/>
            <pc:sldMk cId="3010869219" sldId="288"/>
            <ac:spMk id="3" creationId="{208789AD-E37D-1336-EC3D-34CC5D1B35C8}"/>
          </ac:spMkLst>
        </pc:spChg>
        <pc:spChg chg="add del mod">
          <ac:chgData name="REMY Gael" userId="5db7fb28-1def-416b-9768-c68f13978279" providerId="ADAL" clId="{C0334CF1-79F8-4FF6-A13B-4958BD5D48E7}" dt="2023-06-22T07:57:35.487" v="186"/>
          <ac:spMkLst>
            <pc:docMk/>
            <pc:sldMk cId="3010869219" sldId="288"/>
            <ac:spMk id="5" creationId="{AE6C37B6-0ED9-AD8A-5935-1D400EA024C7}"/>
          </ac:spMkLst>
        </pc:spChg>
        <pc:spChg chg="add del mod">
          <ac:chgData name="REMY Gael" userId="5db7fb28-1def-416b-9768-c68f13978279" providerId="ADAL" clId="{C0334CF1-79F8-4FF6-A13B-4958BD5D48E7}" dt="2023-06-22T08:01:38.399" v="236"/>
          <ac:spMkLst>
            <pc:docMk/>
            <pc:sldMk cId="3010869219" sldId="288"/>
            <ac:spMk id="7" creationId="{E0828FFF-7F3B-6F9A-8DAF-18D8DB74757B}"/>
          </ac:spMkLst>
        </pc:spChg>
        <pc:spChg chg="add mod ord">
          <ac:chgData name="REMY Gael" userId="5db7fb28-1def-416b-9768-c68f13978279" providerId="ADAL" clId="{C0334CF1-79F8-4FF6-A13B-4958BD5D48E7}" dt="2023-06-22T08:51:49.913" v="358" actId="167"/>
          <ac:spMkLst>
            <pc:docMk/>
            <pc:sldMk cId="3010869219" sldId="288"/>
            <ac:spMk id="8" creationId="{E95B108B-4641-66B5-59B7-D5966082B54B}"/>
          </ac:spMkLst>
        </pc:spChg>
        <pc:spChg chg="add del mod">
          <ac:chgData name="REMY Gael" userId="5db7fb28-1def-416b-9768-c68f13978279" providerId="ADAL" clId="{C0334CF1-79F8-4FF6-A13B-4958BD5D48E7}" dt="2023-06-22T08:49:14.253" v="319"/>
          <ac:spMkLst>
            <pc:docMk/>
            <pc:sldMk cId="3010869219" sldId="288"/>
            <ac:spMk id="9" creationId="{B45DE4D2-3D9D-2AB1-E549-EE2A600556AB}"/>
          </ac:spMkLst>
        </pc:spChg>
        <pc:spChg chg="del ord">
          <ac:chgData name="REMY Gael" userId="5db7fb28-1def-416b-9768-c68f13978279" providerId="ADAL" clId="{C0334CF1-79F8-4FF6-A13B-4958BD5D48E7}" dt="2023-06-22T08:48:33.916" v="310" actId="478"/>
          <ac:spMkLst>
            <pc:docMk/>
            <pc:sldMk cId="3010869219" sldId="288"/>
            <ac:spMk id="10" creationId="{307ABD63-413F-F147-B598-2B9BD0BED59D}"/>
          </ac:spMkLst>
        </pc:spChg>
        <pc:spChg chg="add del mod">
          <ac:chgData name="REMY Gael" userId="5db7fb28-1def-416b-9768-c68f13978279" providerId="ADAL" clId="{C0334CF1-79F8-4FF6-A13B-4958BD5D48E7}" dt="2023-06-22T08:47:37.192" v="261" actId="478"/>
          <ac:spMkLst>
            <pc:docMk/>
            <pc:sldMk cId="3010869219" sldId="288"/>
            <ac:spMk id="11" creationId="{748C7CED-0A9D-0746-8309-9976F0E10DB0}"/>
          </ac:spMkLst>
        </pc:spChg>
        <pc:spChg chg="mod">
          <ac:chgData name="REMY Gael" userId="5db7fb28-1def-416b-9768-c68f13978279" providerId="ADAL" clId="{C0334CF1-79F8-4FF6-A13B-4958BD5D48E7}" dt="2023-06-22T08:49:22.208" v="320" actId="1076"/>
          <ac:spMkLst>
            <pc:docMk/>
            <pc:sldMk cId="3010869219" sldId="288"/>
            <ac:spMk id="13" creationId="{088AE3A5-35DD-A64B-90A5-4FBA93E7040A}"/>
          </ac:spMkLst>
        </pc:spChg>
        <pc:spChg chg="mod">
          <ac:chgData name="REMY Gael" userId="5db7fb28-1def-416b-9768-c68f13978279" providerId="ADAL" clId="{C0334CF1-79F8-4FF6-A13B-4958BD5D48E7}" dt="2023-06-22T08:52:05.015" v="372" actId="6549"/>
          <ac:spMkLst>
            <pc:docMk/>
            <pc:sldMk cId="3010869219" sldId="288"/>
            <ac:spMk id="14" creationId="{DB19EF51-3AE7-A248-AA07-F017E274BEFF}"/>
          </ac:spMkLst>
        </pc:spChg>
        <pc:spChg chg="mod">
          <ac:chgData name="REMY Gael" userId="5db7fb28-1def-416b-9768-c68f13978279" providerId="ADAL" clId="{C0334CF1-79F8-4FF6-A13B-4958BD5D48E7}" dt="2023-06-22T08:51:48.774" v="350" actId="1076"/>
          <ac:spMkLst>
            <pc:docMk/>
            <pc:sldMk cId="3010869219" sldId="288"/>
            <ac:spMk id="15" creationId="{636984D7-5026-9D49-B599-FEF82D21FE23}"/>
          </ac:spMkLst>
        </pc:spChg>
        <pc:spChg chg="add del mod">
          <ac:chgData name="REMY Gael" userId="5db7fb28-1def-416b-9768-c68f13978279" providerId="ADAL" clId="{C0334CF1-79F8-4FF6-A13B-4958BD5D48E7}" dt="2023-06-22T08:51:51.989" v="364" actId="478"/>
          <ac:spMkLst>
            <pc:docMk/>
            <pc:sldMk cId="3010869219" sldId="288"/>
            <ac:spMk id="27" creationId="{01CB181B-5C06-DB4B-9962-85566D1F5310}"/>
          </ac:spMkLst>
        </pc:spChg>
        <pc:picChg chg="del">
          <ac:chgData name="REMY Gael" userId="5db7fb28-1def-416b-9768-c68f13978279" providerId="ADAL" clId="{C0334CF1-79F8-4FF6-A13B-4958BD5D48E7}" dt="2023-06-23T10:02:42.815" v="654" actId="478"/>
          <ac:picMkLst>
            <pc:docMk/>
            <pc:sldMk cId="3010869219" sldId="288"/>
            <ac:picMk id="2" creationId="{93BAA77E-0E63-6789-9506-5CC8DF81CF6E}"/>
          </ac:picMkLst>
        </pc:picChg>
        <pc:picChg chg="add del mod">
          <ac:chgData name="REMY Gael" userId="5db7fb28-1def-416b-9768-c68f13978279" providerId="ADAL" clId="{C0334CF1-79F8-4FF6-A13B-4958BD5D48E7}" dt="2023-06-23T10:03:23.766" v="661" actId="478"/>
          <ac:picMkLst>
            <pc:docMk/>
            <pc:sldMk cId="3010869219" sldId="288"/>
            <ac:picMk id="3" creationId="{E78CB13A-1ABD-E850-B2CE-0817F9CC4317}"/>
          </ac:picMkLst>
        </pc:picChg>
        <pc:picChg chg="add del mod">
          <ac:chgData name="REMY Gael" userId="5db7fb28-1def-416b-9768-c68f13978279" providerId="ADAL" clId="{C0334CF1-79F8-4FF6-A13B-4958BD5D48E7}" dt="2023-06-23T10:04:30.899" v="671" actId="478"/>
          <ac:picMkLst>
            <pc:docMk/>
            <pc:sldMk cId="3010869219" sldId="288"/>
            <ac:picMk id="5" creationId="{78965429-19C6-4599-8E71-10FA80ECC502}"/>
          </ac:picMkLst>
        </pc:picChg>
        <pc:picChg chg="add mod">
          <ac:chgData name="REMY Gael" userId="5db7fb28-1def-416b-9768-c68f13978279" providerId="ADAL" clId="{C0334CF1-79F8-4FF6-A13B-4958BD5D48E7}" dt="2023-06-23T10:04:31.266" v="672"/>
          <ac:picMkLst>
            <pc:docMk/>
            <pc:sldMk cId="3010869219" sldId="288"/>
            <ac:picMk id="7" creationId="{EC82FD0E-25EE-4B7A-294A-1FD42EBBD3CA}"/>
          </ac:picMkLst>
        </pc:picChg>
        <pc:picChg chg="add del mod ord">
          <ac:chgData name="REMY Gael" userId="5db7fb28-1def-416b-9768-c68f13978279" providerId="ADAL" clId="{C0334CF1-79F8-4FF6-A13B-4958BD5D48E7}" dt="2023-06-22T08:51:51.439" v="363"/>
          <ac:picMkLst>
            <pc:docMk/>
            <pc:sldMk cId="3010869219" sldId="288"/>
            <ac:picMk id="12" creationId="{282EFBDD-B315-90DE-E22B-C46200DCE4E5}"/>
          </ac:picMkLst>
        </pc:picChg>
      </pc:sldChg>
      <pc:sldMasterChg chg="addSp delSp modSp mod">
        <pc:chgData name="REMY Gael" userId="5db7fb28-1def-416b-9768-c68f13978279" providerId="ADAL" clId="{C0334CF1-79F8-4FF6-A13B-4958BD5D48E7}" dt="2023-06-23T10:04:13.498" v="668" actId="1076"/>
        <pc:sldMasterMkLst>
          <pc:docMk/>
          <pc:sldMasterMk cId="447194619" sldId="2147483660"/>
        </pc:sldMasterMkLst>
        <pc:picChg chg="add mod">
          <ac:chgData name="REMY Gael" userId="5db7fb28-1def-416b-9768-c68f13978279" providerId="ADAL" clId="{C0334CF1-79F8-4FF6-A13B-4958BD5D48E7}" dt="2023-06-23T10:04:13.498" v="668" actId="1076"/>
          <ac:picMkLst>
            <pc:docMk/>
            <pc:sldMasterMk cId="447194619" sldId="2147483660"/>
            <ac:picMk id="7" creationId="{7A8506D5-BD60-6077-362A-9C9CDF608848}"/>
          </ac:picMkLst>
        </pc:picChg>
        <pc:picChg chg="del mod">
          <ac:chgData name="REMY Gael" userId="5db7fb28-1def-416b-9768-c68f13978279" providerId="ADAL" clId="{C0334CF1-79F8-4FF6-A13B-4958BD5D48E7}" dt="2023-06-23T10:01:39.940" v="589" actId="478"/>
          <ac:picMkLst>
            <pc:docMk/>
            <pc:sldMasterMk cId="447194619" sldId="2147483660"/>
            <ac:picMk id="8" creationId="{3870046A-5EB4-6240-A369-769830D0A7C2}"/>
          </ac:picMkLst>
        </pc:picChg>
      </pc:sldMasterChg>
      <pc:sldMasterChg chg="delSp mod">
        <pc:chgData name="REMY Gael" userId="5db7fb28-1def-416b-9768-c68f13978279" providerId="ADAL" clId="{C0334CF1-79F8-4FF6-A13B-4958BD5D48E7}" dt="2023-06-23T10:03:39.386" v="667" actId="478"/>
        <pc:sldMasterMkLst>
          <pc:docMk/>
          <pc:sldMasterMk cId="1346242061" sldId="2147483673"/>
        </pc:sldMasterMkLst>
        <pc:picChg chg="del">
          <ac:chgData name="REMY Gael" userId="5db7fb28-1def-416b-9768-c68f13978279" providerId="ADAL" clId="{C0334CF1-79F8-4FF6-A13B-4958BD5D48E7}" dt="2023-06-23T10:03:39.386" v="667" actId="478"/>
          <ac:picMkLst>
            <pc:docMk/>
            <pc:sldMasterMk cId="1346242061" sldId="2147483673"/>
            <ac:picMk id="8" creationId="{3870046A-5EB4-6240-A369-769830D0A7C2}"/>
          </ac:picMkLst>
        </pc:picChg>
      </pc:sldMasterChg>
    </pc:docChg>
  </pc:docChgLst>
  <pc:docChgLst>
    <pc:chgData name="REMY Gael" userId="5db7fb28-1def-416b-9768-c68f13978279" providerId="ADAL" clId="{B36CAC9F-B533-480D-A90B-96512B7E5A16}"/>
    <pc:docChg chg="undo custSel modSld">
      <pc:chgData name="REMY Gael" userId="5db7fb28-1def-416b-9768-c68f13978279" providerId="ADAL" clId="{B36CAC9F-B533-480D-A90B-96512B7E5A16}" dt="2023-07-04T06:57:34.502" v="71" actId="14100"/>
      <pc:docMkLst>
        <pc:docMk/>
      </pc:docMkLst>
      <pc:sldChg chg="addSp delSp modSp mod">
        <pc:chgData name="REMY Gael" userId="5db7fb28-1def-416b-9768-c68f13978279" providerId="ADAL" clId="{B36CAC9F-B533-480D-A90B-96512B7E5A16}" dt="2023-07-04T06:57:34.502" v="71" actId="14100"/>
        <pc:sldMkLst>
          <pc:docMk/>
          <pc:sldMk cId="3194961754" sldId="257"/>
        </pc:sldMkLst>
        <pc:spChg chg="mod">
          <ac:chgData name="REMY Gael" userId="5db7fb28-1def-416b-9768-c68f13978279" providerId="ADAL" clId="{B36CAC9F-B533-480D-A90B-96512B7E5A16}" dt="2023-07-04T06:53:20.674" v="18" actId="1076"/>
          <ac:spMkLst>
            <pc:docMk/>
            <pc:sldMk cId="3194961754" sldId="257"/>
            <ac:spMk id="2" creationId="{3247D00D-BC9C-57E8-D3A2-DC7B1DA4D85B}"/>
          </ac:spMkLst>
        </pc:spChg>
        <pc:grpChg chg="del">
          <ac:chgData name="REMY Gael" userId="5db7fb28-1def-416b-9768-c68f13978279" providerId="ADAL" clId="{B36CAC9F-B533-480D-A90B-96512B7E5A16}" dt="2023-07-04T06:53:04.073" v="14" actId="478"/>
          <ac:grpSpMkLst>
            <pc:docMk/>
            <pc:sldMk cId="3194961754" sldId="257"/>
            <ac:grpSpMk id="12" creationId="{DA45E071-B026-BE46-AC87-B7EAA0EFC41F}"/>
          </ac:grpSpMkLst>
        </pc:grpChg>
        <pc:picChg chg="add mod">
          <ac:chgData name="REMY Gael" userId="5db7fb28-1def-416b-9768-c68f13978279" providerId="ADAL" clId="{B36CAC9F-B533-480D-A90B-96512B7E5A16}" dt="2023-07-04T06:52:10.795" v="6" actId="1076"/>
          <ac:picMkLst>
            <pc:docMk/>
            <pc:sldMk cId="3194961754" sldId="257"/>
            <ac:picMk id="3" creationId="{4BAEA502-DFE9-0FA3-107D-24CEFC71D6FB}"/>
          </ac:picMkLst>
        </pc:picChg>
        <pc:picChg chg="add mod">
          <ac:chgData name="REMY Gael" userId="5db7fb28-1def-416b-9768-c68f13978279" providerId="ADAL" clId="{B36CAC9F-B533-480D-A90B-96512B7E5A16}" dt="2023-07-04T06:52:11.661" v="7"/>
          <ac:picMkLst>
            <pc:docMk/>
            <pc:sldMk cId="3194961754" sldId="257"/>
            <ac:picMk id="6" creationId="{BACBE281-E6BB-A7AA-F043-D36ACB8ED9E4}"/>
          </ac:picMkLst>
        </pc:picChg>
        <pc:picChg chg="del">
          <ac:chgData name="REMY Gael" userId="5db7fb28-1def-416b-9768-c68f13978279" providerId="ADAL" clId="{B36CAC9F-B533-480D-A90B-96512B7E5A16}" dt="2023-07-04T06:52:05.474" v="3" actId="478"/>
          <ac:picMkLst>
            <pc:docMk/>
            <pc:sldMk cId="3194961754" sldId="257"/>
            <ac:picMk id="7" creationId="{0377FCB0-1630-E151-C097-859061D027E7}"/>
          </ac:picMkLst>
        </pc:picChg>
        <pc:picChg chg="add del mod">
          <ac:chgData name="REMY Gael" userId="5db7fb28-1def-416b-9768-c68f13978279" providerId="ADAL" clId="{B36CAC9F-B533-480D-A90B-96512B7E5A16}" dt="2023-07-04T06:52:44.365" v="12"/>
          <ac:picMkLst>
            <pc:docMk/>
            <pc:sldMk cId="3194961754" sldId="257"/>
            <ac:picMk id="8" creationId="{9D01DB11-9FF0-8306-BF8B-C6F7F7350D4A}"/>
          </ac:picMkLst>
        </pc:picChg>
        <pc:picChg chg="add del mod ord">
          <ac:chgData name="REMY Gael" userId="5db7fb28-1def-416b-9768-c68f13978279" providerId="ADAL" clId="{B36CAC9F-B533-480D-A90B-96512B7E5A16}" dt="2023-07-04T06:53:32.062" v="19" actId="478"/>
          <ac:picMkLst>
            <pc:docMk/>
            <pc:sldMk cId="3194961754" sldId="257"/>
            <ac:picMk id="9" creationId="{1676872D-06AE-9DDE-659C-831178F254BA}"/>
          </ac:picMkLst>
        </pc:picChg>
        <pc:picChg chg="add del mod">
          <ac:chgData name="REMY Gael" userId="5db7fb28-1def-416b-9768-c68f13978279" providerId="ADAL" clId="{B36CAC9F-B533-480D-A90B-96512B7E5A16}" dt="2023-07-04T06:53:39.340" v="23" actId="478"/>
          <ac:picMkLst>
            <pc:docMk/>
            <pc:sldMk cId="3194961754" sldId="257"/>
            <ac:picMk id="10" creationId="{59AE819A-4997-82B5-E410-691626B25E1F}"/>
          </ac:picMkLst>
        </pc:picChg>
        <pc:picChg chg="add del mod ord">
          <ac:chgData name="REMY Gael" userId="5db7fb28-1def-416b-9768-c68f13978279" providerId="ADAL" clId="{B36CAC9F-B533-480D-A90B-96512B7E5A16}" dt="2023-07-04T06:57:04.160" v="65" actId="478"/>
          <ac:picMkLst>
            <pc:docMk/>
            <pc:sldMk cId="3194961754" sldId="257"/>
            <ac:picMk id="11" creationId="{72B5CB61-3C40-5467-D10A-EB227704D5ED}"/>
          </ac:picMkLst>
        </pc:picChg>
        <pc:picChg chg="add mod ord">
          <ac:chgData name="REMY Gael" userId="5db7fb28-1def-416b-9768-c68f13978279" providerId="ADAL" clId="{B36CAC9F-B533-480D-A90B-96512B7E5A16}" dt="2023-07-04T06:57:34.502" v="71" actId="14100"/>
          <ac:picMkLst>
            <pc:docMk/>
            <pc:sldMk cId="3194961754" sldId="257"/>
            <ac:picMk id="17" creationId="{A0335EA8-4392-25C9-DB79-F9B5F806974F}"/>
          </ac:picMkLst>
        </pc:picChg>
      </pc:sldChg>
      <pc:sldChg chg="addSp delSp modSp">
        <pc:chgData name="REMY Gael" userId="5db7fb28-1def-416b-9768-c68f13978279" providerId="ADAL" clId="{B36CAC9F-B533-480D-A90B-96512B7E5A16}" dt="2023-07-04T06:52:23.367" v="9"/>
        <pc:sldMkLst>
          <pc:docMk/>
          <pc:sldMk cId="1617323548" sldId="263"/>
        </pc:sldMkLst>
        <pc:picChg chg="add del mod">
          <ac:chgData name="REMY Gael" userId="5db7fb28-1def-416b-9768-c68f13978279" providerId="ADAL" clId="{B36CAC9F-B533-480D-A90B-96512B7E5A16}" dt="2023-07-04T06:52:23.367" v="9"/>
          <ac:picMkLst>
            <pc:docMk/>
            <pc:sldMk cId="1617323548" sldId="263"/>
            <ac:picMk id="3" creationId="{CB073EEA-CDA7-61D1-0CAB-83B136DEAE6E}"/>
          </ac:picMkLst>
        </pc:picChg>
      </pc:sldChg>
      <pc:sldChg chg="addSp delSp modSp mod">
        <pc:chgData name="REMY Gael" userId="5db7fb28-1def-416b-9768-c68f13978279" providerId="ADAL" clId="{B36CAC9F-B533-480D-A90B-96512B7E5A16}" dt="2023-07-04T06:56:15.979" v="55" actId="1035"/>
        <pc:sldMkLst>
          <pc:docMk/>
          <pc:sldMk cId="131160222" sldId="274"/>
        </pc:sldMkLst>
        <pc:picChg chg="add del mod">
          <ac:chgData name="REMY Gael" userId="5db7fb28-1def-416b-9768-c68f13978279" providerId="ADAL" clId="{B36CAC9F-B533-480D-A90B-96512B7E5A16}" dt="2023-07-04T06:56:12.632" v="53" actId="478"/>
          <ac:picMkLst>
            <pc:docMk/>
            <pc:sldMk cId="131160222" sldId="274"/>
            <ac:picMk id="5" creationId="{9964F639-28E9-009A-EFA2-E25B4A864505}"/>
          </ac:picMkLst>
        </pc:picChg>
        <pc:picChg chg="add mod">
          <ac:chgData name="REMY Gael" userId="5db7fb28-1def-416b-9768-c68f13978279" providerId="ADAL" clId="{B36CAC9F-B533-480D-A90B-96512B7E5A16}" dt="2023-07-04T06:56:15.979" v="55" actId="1035"/>
          <ac:picMkLst>
            <pc:docMk/>
            <pc:sldMk cId="131160222" sldId="274"/>
            <ac:picMk id="9" creationId="{F9D128AA-0CB0-B3AC-ACB0-4709DAA7F2DE}"/>
          </ac:picMkLst>
        </pc:picChg>
        <pc:picChg chg="del mod">
          <ac:chgData name="REMY Gael" userId="5db7fb28-1def-416b-9768-c68f13978279" providerId="ADAL" clId="{B36CAC9F-B533-480D-A90B-96512B7E5A16}" dt="2023-07-04T06:55:57.756" v="45" actId="478"/>
          <ac:picMkLst>
            <pc:docMk/>
            <pc:sldMk cId="131160222" sldId="274"/>
            <ac:picMk id="14" creationId="{64770BC2-1CA4-264C-ABA6-81A56A219E75}"/>
          </ac:picMkLst>
        </pc:picChg>
      </pc:sldChg>
      <pc:sldChg chg="addSp delSp modSp mod">
        <pc:chgData name="REMY Gael" userId="5db7fb28-1def-416b-9768-c68f13978279" providerId="ADAL" clId="{B36CAC9F-B533-480D-A90B-96512B7E5A16}" dt="2023-07-04T06:56:20.354" v="56" actId="1035"/>
        <pc:sldMkLst>
          <pc:docMk/>
          <pc:sldMk cId="221870871" sldId="275"/>
        </pc:sldMkLst>
        <pc:picChg chg="del">
          <ac:chgData name="REMY Gael" userId="5db7fb28-1def-416b-9768-c68f13978279" providerId="ADAL" clId="{B36CAC9F-B533-480D-A90B-96512B7E5A16}" dt="2023-07-04T06:56:05.324" v="47" actId="478"/>
          <ac:picMkLst>
            <pc:docMk/>
            <pc:sldMk cId="221870871" sldId="275"/>
            <ac:picMk id="2" creationId="{D783B0F7-5FD3-8386-1331-1A9D36C09056}"/>
          </ac:picMkLst>
        </pc:picChg>
        <pc:picChg chg="add mod">
          <ac:chgData name="REMY Gael" userId="5db7fb28-1def-416b-9768-c68f13978279" providerId="ADAL" clId="{B36CAC9F-B533-480D-A90B-96512B7E5A16}" dt="2023-07-04T06:56:20.354" v="56" actId="1035"/>
          <ac:picMkLst>
            <pc:docMk/>
            <pc:sldMk cId="221870871" sldId="275"/>
            <ac:picMk id="3" creationId="{C4C94499-7DDB-EA3D-B42F-75A230059CC5}"/>
          </ac:picMkLst>
        </pc:picChg>
      </pc:sldChg>
      <pc:sldChg chg="addSp delSp">
        <pc:chgData name="REMY Gael" userId="5db7fb28-1def-416b-9768-c68f13978279" providerId="ADAL" clId="{B36CAC9F-B533-480D-A90B-96512B7E5A16}" dt="2023-07-04T06:52:46.990" v="13" actId="478"/>
        <pc:sldMkLst>
          <pc:docMk/>
          <pc:sldMk cId="3010869219" sldId="288"/>
        </pc:sldMkLst>
        <pc:picChg chg="add del">
          <ac:chgData name="REMY Gael" userId="5db7fb28-1def-416b-9768-c68f13978279" providerId="ADAL" clId="{B36CAC9F-B533-480D-A90B-96512B7E5A16}" dt="2023-07-04T06:52:46.990" v="13" actId="478"/>
          <ac:picMkLst>
            <pc:docMk/>
            <pc:sldMk cId="3010869219" sldId="288"/>
            <ac:picMk id="2" creationId="{7859B919-5B7C-6559-24F7-BAC312248519}"/>
          </ac:picMkLst>
        </pc:picChg>
      </pc:sldChg>
    </pc:docChg>
  </pc:docChgLst>
  <pc:docChgLst>
    <pc:chgData name="LANDUREAU Serge" userId="46cf31c6-d1a1-41c7-985f-4b4dc46aa176" providerId="ADAL" clId="{06CE2CCD-C697-4D66-B57E-B7FF017A41D6}"/>
    <pc:docChg chg="modSld">
      <pc:chgData name="LANDUREAU Serge" userId="46cf31c6-d1a1-41c7-985f-4b4dc46aa176" providerId="ADAL" clId="{06CE2CCD-C697-4D66-B57E-B7FF017A41D6}" dt="2023-06-14T10:40:39.772" v="10"/>
      <pc:docMkLst>
        <pc:docMk/>
      </pc:docMkLst>
      <pc:sldChg chg="modSp mod addCm">
        <pc:chgData name="LANDUREAU Serge" userId="46cf31c6-d1a1-41c7-985f-4b4dc46aa176" providerId="ADAL" clId="{06CE2CCD-C697-4D66-B57E-B7FF017A41D6}" dt="2023-06-14T10:35:16.886" v="1"/>
        <pc:sldMkLst>
          <pc:docMk/>
          <pc:sldMk cId="1357836385" sldId="266"/>
        </pc:sldMkLst>
        <pc:spChg chg="mod">
          <ac:chgData name="LANDUREAU Serge" userId="46cf31c6-d1a1-41c7-985f-4b4dc46aa176" providerId="ADAL" clId="{06CE2CCD-C697-4D66-B57E-B7FF017A41D6}" dt="2023-06-14T10:34:56.378" v="0" actId="1076"/>
          <ac:spMkLst>
            <pc:docMk/>
            <pc:sldMk cId="1357836385" sldId="266"/>
            <ac:spMk id="27" creationId="{CCA12AA0-C585-0849-9176-5BF5DE15F82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NDUREAU Serge" userId="46cf31c6-d1a1-41c7-985f-4b4dc46aa176" providerId="ADAL" clId="{06CE2CCD-C697-4D66-B57E-B7FF017A41D6}" dt="2023-06-14T10:35:16.886" v="1"/>
              <pc2:cmMkLst xmlns:pc2="http://schemas.microsoft.com/office/powerpoint/2019/9/main/command">
                <pc:docMk/>
                <pc:sldMk cId="1357836385" sldId="266"/>
                <pc2:cmMk id="{216D210A-AB4B-419A-8A92-6870CB7705B5}"/>
              </pc2:cmMkLst>
            </pc226:cmChg>
          </p:ext>
        </pc:extLst>
      </pc:sldChg>
      <pc:sldChg chg="modSp mod addCm">
        <pc:chgData name="LANDUREAU Serge" userId="46cf31c6-d1a1-41c7-985f-4b4dc46aa176" providerId="ADAL" clId="{06CE2CCD-C697-4D66-B57E-B7FF017A41D6}" dt="2023-06-14T10:40:39.772" v="10"/>
        <pc:sldMkLst>
          <pc:docMk/>
          <pc:sldMk cId="1752854431" sldId="280"/>
        </pc:sldMkLst>
        <pc:spChg chg="mod">
          <ac:chgData name="LANDUREAU Serge" userId="46cf31c6-d1a1-41c7-985f-4b4dc46aa176" providerId="ADAL" clId="{06CE2CCD-C697-4D66-B57E-B7FF017A41D6}" dt="2023-06-14T10:40:01.256" v="8" actId="1076"/>
          <ac:spMkLst>
            <pc:docMk/>
            <pc:sldMk cId="1752854431" sldId="280"/>
            <ac:spMk id="12" creationId="{5AB51462-C4DD-C841-873D-1AC9595888C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NDUREAU Serge" userId="46cf31c6-d1a1-41c7-985f-4b4dc46aa176" providerId="ADAL" clId="{06CE2CCD-C697-4D66-B57E-B7FF017A41D6}" dt="2023-06-14T10:39:33.751" v="6"/>
              <pc2:cmMkLst xmlns:pc2="http://schemas.microsoft.com/office/powerpoint/2019/9/main/command">
                <pc:docMk/>
                <pc:sldMk cId="1752854431" sldId="280"/>
                <pc2:cmMk id="{6415D031-EC30-4E07-9D02-1E7E6E09295C}"/>
              </pc2:cmMkLst>
            </pc226:cmChg>
            <pc226:cmChg xmlns:pc226="http://schemas.microsoft.com/office/powerpoint/2022/06/main/command" chg="add">
              <pc226:chgData name="LANDUREAU Serge" userId="46cf31c6-d1a1-41c7-985f-4b4dc46aa176" providerId="ADAL" clId="{06CE2CCD-C697-4D66-B57E-B7FF017A41D6}" dt="2023-06-14T10:35:56.226" v="2"/>
              <pc2:cmMkLst xmlns:pc2="http://schemas.microsoft.com/office/powerpoint/2019/9/main/command">
                <pc:docMk/>
                <pc:sldMk cId="1752854431" sldId="280"/>
                <pc2:cmMk id="{41E4B856-B870-4DBE-B9C8-3782D2D16869}"/>
              </pc2:cmMkLst>
            </pc226:cmChg>
            <pc226:cmChg xmlns:pc226="http://schemas.microsoft.com/office/powerpoint/2022/06/main/command" chg="add">
              <pc226:chgData name="LANDUREAU Serge" userId="46cf31c6-d1a1-41c7-985f-4b4dc46aa176" providerId="ADAL" clId="{06CE2CCD-C697-4D66-B57E-B7FF017A41D6}" dt="2023-06-14T10:38:27.413" v="4"/>
              <pc2:cmMkLst xmlns:pc2="http://schemas.microsoft.com/office/powerpoint/2019/9/main/command">
                <pc:docMk/>
                <pc:sldMk cId="1752854431" sldId="280"/>
                <pc2:cmMk id="{1F75D057-2503-4DA2-8EBC-9CC09F168EC6}"/>
              </pc2:cmMkLst>
            </pc226:cmChg>
            <pc226:cmChg xmlns:pc226="http://schemas.microsoft.com/office/powerpoint/2022/06/main/command" chg="add">
              <pc226:chgData name="LANDUREAU Serge" userId="46cf31c6-d1a1-41c7-985f-4b4dc46aa176" providerId="ADAL" clId="{06CE2CCD-C697-4D66-B57E-B7FF017A41D6}" dt="2023-06-14T10:39:56.589" v="7"/>
              <pc2:cmMkLst xmlns:pc2="http://schemas.microsoft.com/office/powerpoint/2019/9/main/command">
                <pc:docMk/>
                <pc:sldMk cId="1752854431" sldId="280"/>
                <pc2:cmMk id="{2EAFA579-F5A8-4326-B203-7052B98CC117}"/>
              </pc2:cmMkLst>
            </pc226:cmChg>
            <pc226:cmChg xmlns:pc226="http://schemas.microsoft.com/office/powerpoint/2022/06/main/command" chg="add">
              <pc226:chgData name="LANDUREAU Serge" userId="46cf31c6-d1a1-41c7-985f-4b4dc46aa176" providerId="ADAL" clId="{06CE2CCD-C697-4D66-B57E-B7FF017A41D6}" dt="2023-06-14T10:39:00.887" v="5"/>
              <pc2:cmMkLst xmlns:pc2="http://schemas.microsoft.com/office/powerpoint/2019/9/main/command">
                <pc:docMk/>
                <pc:sldMk cId="1752854431" sldId="280"/>
                <pc2:cmMk id="{86A5B87B-F250-4B93-AFC1-FB59FE58E0CB}"/>
              </pc2:cmMkLst>
            </pc226:cmChg>
            <pc226:cmChg xmlns:pc226="http://schemas.microsoft.com/office/powerpoint/2022/06/main/command" chg="add">
              <pc226:chgData name="LANDUREAU Serge" userId="46cf31c6-d1a1-41c7-985f-4b4dc46aa176" providerId="ADAL" clId="{06CE2CCD-C697-4D66-B57E-B7FF017A41D6}" dt="2023-06-14T10:40:18.579" v="9"/>
              <pc2:cmMkLst xmlns:pc2="http://schemas.microsoft.com/office/powerpoint/2019/9/main/command">
                <pc:docMk/>
                <pc:sldMk cId="1752854431" sldId="280"/>
                <pc2:cmMk id="{F7CDD183-ECCA-44D7-A2BE-7B04EED60B96}"/>
              </pc2:cmMkLst>
            </pc226:cmChg>
            <pc226:cmChg xmlns:pc226="http://schemas.microsoft.com/office/powerpoint/2022/06/main/command" chg="add">
              <pc226:chgData name="LANDUREAU Serge" userId="46cf31c6-d1a1-41c7-985f-4b4dc46aa176" providerId="ADAL" clId="{06CE2CCD-C697-4D66-B57E-B7FF017A41D6}" dt="2023-06-14T10:40:39.772" v="10"/>
              <pc2:cmMkLst xmlns:pc2="http://schemas.microsoft.com/office/powerpoint/2019/9/main/command">
                <pc:docMk/>
                <pc:sldMk cId="1752854431" sldId="280"/>
                <pc2:cmMk id="{951F21F8-E035-4C8A-968C-2028B496B3A1}"/>
              </pc2:cmMkLst>
            </pc226:cmChg>
            <pc226:cmChg xmlns:pc226="http://schemas.microsoft.com/office/powerpoint/2022/06/main/command" chg="add">
              <pc226:chgData name="LANDUREAU Serge" userId="46cf31c6-d1a1-41c7-985f-4b4dc46aa176" providerId="ADAL" clId="{06CE2CCD-C697-4D66-B57E-B7FF017A41D6}" dt="2023-06-14T10:37:48.858" v="3"/>
              <pc2:cmMkLst xmlns:pc2="http://schemas.microsoft.com/office/powerpoint/2019/9/main/command">
                <pc:docMk/>
                <pc:sldMk cId="1752854431" sldId="280"/>
                <pc2:cmMk id="{0489D5FA-2816-4AF8-8611-011608DD4A1D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1D479-BDBA-0040-A502-8454A51CD907}" type="datetimeFigureOut">
              <a:rPr lang="en-GB" smtClean="0"/>
              <a:t>04/07/2023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297F3-0A54-7D41-8273-2D7F8B56D76E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19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48599"/>
            <a:ext cx="6858000" cy="595548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933" y="4842628"/>
            <a:ext cx="571500" cy="123111"/>
          </a:xfrm>
        </p:spPr>
        <p:txBody>
          <a:bodyPr/>
          <a:lstStyle/>
          <a:p>
            <a:fld id="{8FF196F5-3098-5249-BB54-FE45E47F5FF6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8965" y="4842628"/>
            <a:ext cx="3086100" cy="123111"/>
          </a:xfr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pic>
        <p:nvPicPr>
          <p:cNvPr id="8" name="Image 7" descr="Une image contenant signe, dessin, gens, homme&#10;&#10;Description générée automatiquement">
            <a:extLst>
              <a:ext uri="{FF2B5EF4-FFF2-40B4-BE49-F238E27FC236}">
                <a16:creationId xmlns:a16="http://schemas.microsoft.com/office/drawing/2014/main" id="{D4CF7596-A274-CF4D-80C3-492CC3DBA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46132"/>
            <a:ext cx="1727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07AF-07BD-514B-B8CC-33FCE016661B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23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066-96BB-D845-AFCA-5628035DBA1E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90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40CD-EB5F-824F-AAB8-D0AA0B94FD0F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57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F0BB-519D-8D49-9B55-2D0D61008C7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9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98" y="1095602"/>
            <a:ext cx="7480204" cy="3263504"/>
          </a:xfrm>
        </p:spPr>
        <p:txBody>
          <a:bodyPr/>
          <a:lstStyle>
            <a:lvl1pPr marL="7938" indent="-7938">
              <a:buNone/>
              <a:tabLst/>
              <a:defRPr/>
            </a:lvl1pPr>
            <a:lvl2pPr marL="7938" indent="-7938">
              <a:buNone/>
              <a:tabLst/>
              <a:defRPr/>
            </a:lvl2pPr>
            <a:lvl3pPr marL="7938" indent="-7938">
              <a:buNone/>
              <a:tabLst/>
              <a:defRPr/>
            </a:lvl3pPr>
            <a:lvl4pPr marL="7938" indent="-7938">
              <a:buNone/>
              <a:tabLst/>
              <a:defRPr/>
            </a:lvl4pPr>
            <a:lvl5pPr marL="7938" indent="-7938">
              <a:buNone/>
              <a:tabLst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85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58625"/>
            <a:ext cx="8149806" cy="387798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938" indent="0" algn="ctr">
              <a:buNone/>
              <a:tabLst/>
              <a:defRPr/>
            </a:lvl1pPr>
            <a:lvl2pPr marL="7938" indent="0" algn="ctr">
              <a:buNone/>
              <a:tabLst/>
              <a:defRPr/>
            </a:lvl2pPr>
            <a:lvl3pPr marL="7938" indent="0" algn="ctr">
              <a:buNone/>
              <a:tabLst/>
              <a:defRPr/>
            </a:lvl3pPr>
            <a:lvl4pPr marL="7938" indent="0" algn="ctr">
              <a:buNone/>
              <a:tabLst/>
              <a:defRPr/>
            </a:lvl4pPr>
            <a:lvl5pPr marL="7938" indent="0" algn="ctr">
              <a:buNone/>
              <a:tabLst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7E7C-5607-7640-893E-A28BA7D46C06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96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B3D-DF4E-3947-9401-DD574FA51CBE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17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6D822925-5F46-4C47-9794-6F0D49F952D1}"/>
              </a:ext>
            </a:extLst>
          </p:cNvPr>
          <p:cNvSpPr/>
          <p:nvPr userDrawn="1"/>
        </p:nvSpPr>
        <p:spPr>
          <a:xfrm>
            <a:off x="5507665" y="1"/>
            <a:ext cx="3636335" cy="5143500"/>
          </a:xfrm>
          <a:custGeom>
            <a:avLst/>
            <a:gdLst/>
            <a:ahLst/>
            <a:cxnLst/>
            <a:rect l="l" t="t" r="r" b="b"/>
            <a:pathLst>
              <a:path w="2605404" h="6015355">
                <a:moveTo>
                  <a:pt x="2605316" y="0"/>
                </a:moveTo>
                <a:lnTo>
                  <a:pt x="0" y="0"/>
                </a:lnTo>
                <a:lnTo>
                  <a:pt x="0" y="6015037"/>
                </a:lnTo>
                <a:lnTo>
                  <a:pt x="2605316" y="6015037"/>
                </a:lnTo>
                <a:lnTo>
                  <a:pt x="260531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260000"/>
            <a:ext cx="454495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B3D-DF4E-3947-9401-DD574FA51CBE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48BC2D59-2BF3-0B4A-862E-7AE2D48FF3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6762" y="746125"/>
            <a:ext cx="2664637" cy="4057650"/>
          </a:xfrm>
        </p:spPr>
        <p:txBody>
          <a:bodyPr/>
          <a:lstStyle>
            <a:lvl1pPr marL="95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525" indent="0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tabLst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525" indent="0">
              <a:lnSpc>
                <a:spcPct val="10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525" indent="0">
              <a:lnSpc>
                <a:spcPct val="100000"/>
              </a:lnSpc>
              <a:spcBef>
                <a:spcPts val="0"/>
              </a:spcBef>
              <a:buNone/>
              <a:tabLst/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9525" indent="0">
              <a:lnSpc>
                <a:spcPct val="100000"/>
              </a:lnSpc>
              <a:spcBef>
                <a:spcPts val="0"/>
              </a:spcBef>
              <a:buNone/>
              <a:tabLst/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87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1D40-F6CC-5049-8B8F-3E8F91ABE809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226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2D2E-60B3-2241-AE34-5A894061E9BA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87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spcBef>
                <a:spcPts val="1000"/>
              </a:spcBef>
              <a:buNone/>
              <a:tabLst/>
              <a:defRPr/>
            </a:lvl1pPr>
            <a:lvl2pPr marL="0" indent="0" algn="ctr">
              <a:spcBef>
                <a:spcPts val="1000"/>
              </a:spcBef>
              <a:buNone/>
              <a:tabLst/>
              <a:defRPr/>
            </a:lvl2pPr>
            <a:lvl3pPr marL="0" indent="0" algn="ctr">
              <a:spcBef>
                <a:spcPts val="1000"/>
              </a:spcBef>
              <a:buNone/>
              <a:tabLst/>
              <a:defRPr/>
            </a:lvl3pPr>
            <a:lvl4pPr marL="0" indent="0" algn="ctr">
              <a:spcBef>
                <a:spcPts val="1000"/>
              </a:spcBef>
              <a:buNone/>
              <a:tabLst/>
              <a:defRPr/>
            </a:lvl4pPr>
            <a:lvl5pPr marL="0" indent="0" algn="ctr">
              <a:spcBef>
                <a:spcPts val="1000"/>
              </a:spcBef>
              <a:buNone/>
              <a:tabLst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685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1AED-4997-3549-AD98-012BFA53491B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005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2C00-3A4F-E045-89C4-DDF828442066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94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DA7-C86F-7C48-BD2F-03FD52B9EDD4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23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6287-CFF9-634A-8243-E2D784EED84C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742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0872-5475-DE49-9028-07066B785447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094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287-CB33-8C42-B8C7-41D0C698658F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960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CEF2-5CCB-CB44-9F07-EA34500AB653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02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358625"/>
            <a:ext cx="7501806" cy="387798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spcBef>
                <a:spcPts val="1000"/>
              </a:spcBef>
              <a:buNone/>
              <a:tabLst/>
              <a:defRPr/>
            </a:lvl1pPr>
            <a:lvl2pPr marL="0" indent="0" algn="ctr">
              <a:spcBef>
                <a:spcPts val="1000"/>
              </a:spcBef>
              <a:buNone/>
              <a:tabLst/>
              <a:defRPr/>
            </a:lvl2pPr>
            <a:lvl3pPr marL="0" indent="0" algn="ctr">
              <a:spcBef>
                <a:spcPts val="1000"/>
              </a:spcBef>
              <a:buNone/>
              <a:tabLst/>
              <a:defRPr/>
            </a:lvl3pPr>
            <a:lvl4pPr marL="0" indent="0" algn="ctr">
              <a:spcBef>
                <a:spcPts val="1000"/>
              </a:spcBef>
              <a:buNone/>
              <a:tabLst/>
              <a:defRPr/>
            </a:lvl4pPr>
            <a:lvl5pPr marL="0" indent="0" algn="ctr">
              <a:spcBef>
                <a:spcPts val="1000"/>
              </a:spcBef>
              <a:buNone/>
              <a:tabLst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4758954E-2AD1-044B-A19C-356D9A58B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8" y="358775"/>
            <a:ext cx="463550" cy="387350"/>
          </a:xfrm>
        </p:spPr>
        <p:txBody>
          <a:bodyPr/>
          <a:lstStyle>
            <a:lvl1pPr algn="l">
              <a:buNone/>
              <a:defRPr sz="1000" b="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88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358625"/>
            <a:ext cx="7686243" cy="387798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538" y="2196000"/>
            <a:ext cx="2052000" cy="2448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B504D17-67DB-3040-A360-A9353F6524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8" y="358775"/>
            <a:ext cx="463550" cy="387350"/>
          </a:xfrm>
        </p:spPr>
        <p:txBody>
          <a:bodyPr/>
          <a:lstStyle>
            <a:lvl1pPr algn="l">
              <a:buNone/>
              <a:defRPr sz="1000" b="0"/>
            </a:lvl1pPr>
          </a:lstStyle>
          <a:p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1C505E3-3914-A14A-BE2F-A102862EC9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2537" y="2196000"/>
            <a:ext cx="2052000" cy="24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4475723-0836-D14C-8525-64FB60F8E0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1537" y="2196000"/>
            <a:ext cx="2052000" cy="24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2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64CD828-3D64-314B-B625-2BDF00C1A3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7850" y="0"/>
            <a:ext cx="2216150" cy="51435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358625"/>
            <a:ext cx="7686243" cy="387798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B504D17-67DB-3040-A360-A9353F6524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8" y="358775"/>
            <a:ext cx="463550" cy="387350"/>
          </a:xfrm>
        </p:spPr>
        <p:txBody>
          <a:bodyPr/>
          <a:lstStyle>
            <a:lvl1pPr algn="l">
              <a:buNone/>
              <a:defRPr sz="1000" b="0"/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538" y="2196000"/>
            <a:ext cx="2052000" cy="2448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1C505E3-3914-A14A-BE2F-A102862EC9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2537" y="2196000"/>
            <a:ext cx="2052000" cy="24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22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64CD828-3D64-314B-B625-2BDF00C1A3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7850" y="0"/>
            <a:ext cx="2216150" cy="51435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358625"/>
            <a:ext cx="7686243" cy="387798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B504D17-67DB-3040-A360-A9353F6524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8" y="358775"/>
            <a:ext cx="463550" cy="387350"/>
          </a:xfrm>
        </p:spPr>
        <p:txBody>
          <a:bodyPr/>
          <a:lstStyle>
            <a:lvl1pPr algn="l">
              <a:buNone/>
              <a:defRPr sz="1000" b="0"/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89" y="2196000"/>
            <a:ext cx="1708616" cy="2448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1C505E3-3914-A14A-BE2F-A102862EC9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5470" y="2196000"/>
            <a:ext cx="1708616" cy="24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9883007B-13C0-0F4A-872D-74DD1DA2FB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1660" y="2196000"/>
            <a:ext cx="1708616" cy="24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55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260000"/>
            <a:ext cx="4889267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9277-8526-3648-BCC8-5033B354CE6B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65E0DE0C-1591-1D4F-AF98-372F4225B652}"/>
              </a:ext>
            </a:extLst>
          </p:cNvPr>
          <p:cNvSpPr/>
          <p:nvPr userDrawn="1"/>
        </p:nvSpPr>
        <p:spPr>
          <a:xfrm>
            <a:off x="6916218" y="1"/>
            <a:ext cx="2227782" cy="5143500"/>
          </a:xfrm>
          <a:custGeom>
            <a:avLst/>
            <a:gdLst/>
            <a:ahLst/>
            <a:cxnLst/>
            <a:rect l="l" t="t" r="r" b="b"/>
            <a:pathLst>
              <a:path w="2605404" h="6015355">
                <a:moveTo>
                  <a:pt x="2605316" y="0"/>
                </a:moveTo>
                <a:lnTo>
                  <a:pt x="0" y="0"/>
                </a:lnTo>
                <a:lnTo>
                  <a:pt x="0" y="6015037"/>
                </a:lnTo>
                <a:lnTo>
                  <a:pt x="2605316" y="6015037"/>
                </a:lnTo>
                <a:lnTo>
                  <a:pt x="260531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260000"/>
            <a:ext cx="8149806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9277-8526-3648-BCC8-5033B354CE6B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88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71750"/>
            <a:ext cx="7886700" cy="484748"/>
          </a:xfrm>
        </p:spPr>
        <p:txBody>
          <a:bodyPr anchor="t" anchorCtr="0"/>
          <a:lstStyle>
            <a:lvl1pPr algn="ctr">
              <a:defRPr sz="3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A8EE-A223-BF48-857D-60D93B6B838F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80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358625"/>
            <a:ext cx="8149806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260000"/>
            <a:ext cx="8149806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818" y="4842628"/>
            <a:ext cx="5715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66C5-125C-364B-9B97-A3C6C39CFF16}" type="datetime1">
              <a:rPr lang="fr-FR" smtClean="0"/>
              <a:t>04/07/2023</a:t>
            </a:fld>
            <a:endParaRPr lang="en-GB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2850" y="4842628"/>
            <a:ext cx="30861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/>
              <a:t>Prénom Nom — Nom de la direction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6406" y="4842628"/>
            <a:ext cx="2057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AEC5-3932-E94C-A22A-E47605B0544F}" type="slidenum">
              <a:rPr lang="en-GB" smtClean="0"/>
              <a:pPr/>
              <a:t>‹N°›</a:t>
            </a:fld>
            <a:endParaRPr lang="en-GB" sz="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8506D5-BD60-6077-362A-9C9CDF6088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997" y="4436659"/>
            <a:ext cx="800186" cy="6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9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1" r:id="rId3"/>
    <p:sldLayoutId id="2147483690" r:id="rId4"/>
    <p:sldLayoutId id="2147483692" r:id="rId5"/>
    <p:sldLayoutId id="2147483693" r:id="rId6"/>
    <p:sldLayoutId id="2147483662" r:id="rId7"/>
    <p:sldLayoutId id="2147483688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tabLst/>
        <a:defRPr sz="1800" b="1" kern="1200">
          <a:solidFill>
            <a:schemeClr val="accent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456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31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358625"/>
            <a:ext cx="8149806" cy="3877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260000"/>
            <a:ext cx="8149806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818" y="4842628"/>
            <a:ext cx="5715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EA501A73-FC80-664D-9E1A-C6533D837AC6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6406" y="4842628"/>
            <a:ext cx="2057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A04AEC5-3932-E94C-A22A-E47605B0544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24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76" r:id="rId3"/>
    <p:sldLayoutId id="2147483689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456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6" orient="horz" pos="3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assis, table, fleur&#10;&#10;Description générée automatiquement">
            <a:extLst>
              <a:ext uri="{FF2B5EF4-FFF2-40B4-BE49-F238E27FC236}">
                <a16:creationId xmlns:a16="http://schemas.microsoft.com/office/drawing/2014/main" id="{ECEC7272-4CFD-A841-B090-DEE6886129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7894"/>
            <a:ext cx="5522329" cy="3102211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AE1451B1-1DD3-3548-B92D-0C518FBF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978" y="2505627"/>
            <a:ext cx="6858000" cy="553998"/>
          </a:xfrm>
        </p:spPr>
        <p:txBody>
          <a:bodyPr/>
          <a:lstStyle/>
          <a:p>
            <a:r>
              <a:rPr lang="fr-FR" sz="4000" b="1" dirty="0">
                <a:solidFill>
                  <a:srgbClr val="482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une santé accessible à tous</a:t>
            </a:r>
            <a:endParaRPr lang="en-GB" sz="4000" dirty="0">
              <a:solidFill>
                <a:srgbClr val="482683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242D38-9798-E84B-AFE1-5B4724C3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758A-7034-0A4E-8528-48A0673E0843}" type="datetime1">
              <a:rPr lang="fr-FR" smtClean="0">
                <a:solidFill>
                  <a:schemeClr val="bg1"/>
                </a:solidFill>
              </a:rPr>
              <a:t>04/07/2023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BC58589-6D11-9D49-B29B-D0C55853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soin de chacun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915DC8F-5668-394A-B6C8-A650BC50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23" y="1257224"/>
            <a:ext cx="8149806" cy="1051570"/>
          </a:xfrm>
        </p:spPr>
        <p:txBody>
          <a:bodyPr>
            <a:spAutoFit/>
          </a:bodyPr>
          <a:lstStyle/>
          <a:p>
            <a:pPr lvl="1" algn="l"/>
            <a:r>
              <a:rPr lang="fr-FR" b="1" dirty="0">
                <a:solidFill>
                  <a:schemeClr val="accent1"/>
                </a:solidFill>
              </a:rPr>
              <a:t>VYV</a:t>
            </a:r>
            <a:r>
              <a:rPr lang="fr-FR" b="1" baseline="30000" dirty="0">
                <a:solidFill>
                  <a:schemeClr val="accent1"/>
                </a:solidFill>
              </a:rPr>
              <a:t>3</a:t>
            </a:r>
            <a:r>
              <a:rPr lang="fr-FR" b="1" dirty="0">
                <a:solidFill>
                  <a:schemeClr val="accent1"/>
                </a:solidFill>
              </a:rPr>
              <a:t>, entité du Groupe VYV et 1</a:t>
            </a:r>
            <a:r>
              <a:rPr lang="fr-FR" b="1" baseline="30000" dirty="0">
                <a:solidFill>
                  <a:schemeClr val="accent1"/>
                </a:solidFill>
              </a:rPr>
              <a:t>er </a:t>
            </a:r>
            <a:r>
              <a:rPr lang="fr-FR" b="1" dirty="0">
                <a:solidFill>
                  <a:schemeClr val="accent1"/>
                </a:solidFill>
              </a:rPr>
              <a:t>opérateur non lucratif d’offre de soins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b="1" dirty="0">
                <a:solidFill>
                  <a:schemeClr val="accent1"/>
                </a:solidFill>
              </a:rPr>
              <a:t>et d’accompagnement, développe et propose une offre innovante au plus près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b="1" dirty="0">
                <a:solidFill>
                  <a:schemeClr val="accent1"/>
                </a:solidFill>
              </a:rPr>
              <a:t>des territoires.</a:t>
            </a:r>
          </a:p>
          <a:p>
            <a:pPr lvl="3" algn="l"/>
            <a:r>
              <a:rPr lang="fr-FR" dirty="0"/>
              <a:t>Qualitative, ouverte à tous sans distinction, elle est adaptée aux besoins de tous les publics.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D2910-B152-4D43-BA68-00B75541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F99C6-A40E-2F4B-B39E-5261251F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10</a:t>
            </a:fld>
            <a:endParaRPr lang="en-GB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1F50D7E-0A78-DE48-958F-6262BF608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589" y="2890706"/>
            <a:ext cx="402043" cy="45686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AD21C29-689B-954A-A5C2-832F54053C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669" y="2945135"/>
            <a:ext cx="493236" cy="41535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CB9F022-148E-954E-877D-8E0C8196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8933" y="2963730"/>
            <a:ext cx="557395" cy="418046"/>
          </a:xfrm>
          <a:prstGeom prst="rect">
            <a:avLst/>
          </a:prstGeom>
        </p:spPr>
      </p:pic>
      <p:sp>
        <p:nvSpPr>
          <p:cNvPr id="26" name="object 10">
            <a:extLst>
              <a:ext uri="{FF2B5EF4-FFF2-40B4-BE49-F238E27FC236}">
                <a16:creationId xmlns:a16="http://schemas.microsoft.com/office/drawing/2014/main" id="{611EF143-5F0F-D449-AC94-C9ACF2B115F4}"/>
              </a:ext>
            </a:extLst>
          </p:cNvPr>
          <p:cNvSpPr txBox="1"/>
          <p:nvPr/>
        </p:nvSpPr>
        <p:spPr>
          <a:xfrm>
            <a:off x="712323" y="3352696"/>
            <a:ext cx="2279989" cy="859723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lang="fr-FR" sz="2000" b="1" spc="-5" dirty="0">
                <a:solidFill>
                  <a:srgbClr val="3CBCD7"/>
                </a:solidFill>
                <a:latin typeface="Georgia"/>
                <a:cs typeface="Georgia"/>
              </a:rPr>
              <a:t>1 700</a:t>
            </a:r>
          </a:p>
          <a:p>
            <a:pPr marL="12700" marR="5080" algn="ctr">
              <a:lnSpc>
                <a:spcPct val="115199"/>
              </a:lnSpc>
              <a:spcBef>
                <a:spcPts val="420"/>
              </a:spcBef>
            </a:pPr>
            <a:r>
              <a:rPr lang="fr-FR" sz="1000" b="1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établissements de soins</a:t>
            </a:r>
            <a:br>
              <a:rPr lang="fr-FR" sz="1000" b="1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00" b="1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d’accompagnement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CA12AA0-C585-0849-9176-5BF5DE15F82B}"/>
              </a:ext>
            </a:extLst>
          </p:cNvPr>
          <p:cNvSpPr txBox="1"/>
          <p:nvPr/>
        </p:nvSpPr>
        <p:spPr>
          <a:xfrm>
            <a:off x="3307876" y="3360491"/>
            <a:ext cx="2525765" cy="67775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lang="fr-FR" sz="1900" b="1" dirty="0">
                <a:solidFill>
                  <a:srgbClr val="3CBCD7"/>
                </a:solidFill>
                <a:latin typeface="Georgia"/>
                <a:cs typeface="Georgia"/>
              </a:rPr>
              <a:t>3 pôles d’activités</a:t>
            </a: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lang="fr-FR" sz="1000" b="1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Produits &amp; services - Soins - Accompagnement</a:t>
            </a: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B4E6278A-43BB-1B4A-A320-09D5CBA3B047}"/>
              </a:ext>
            </a:extLst>
          </p:cNvPr>
          <p:cNvSpPr txBox="1"/>
          <p:nvPr/>
        </p:nvSpPr>
        <p:spPr>
          <a:xfrm>
            <a:off x="6640072" y="3326423"/>
            <a:ext cx="1555115" cy="682751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lang="fr-FR" sz="2000" b="1" spc="-5" dirty="0">
                <a:solidFill>
                  <a:srgbClr val="3CBCD7"/>
                </a:solidFill>
                <a:latin typeface="Georgia"/>
                <a:cs typeface="Georgia"/>
              </a:rPr>
              <a:t>33 000</a:t>
            </a:r>
          </a:p>
          <a:p>
            <a:pPr marL="12700" marR="5080" algn="ctr">
              <a:lnSpc>
                <a:spcPct val="115199"/>
              </a:lnSpc>
              <a:spcBef>
                <a:spcPts val="420"/>
              </a:spcBef>
            </a:pPr>
            <a:r>
              <a:rPr lang="fr-FR" sz="1000" b="1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collaborateurs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0C3B8C0-FE33-D155-8448-6D4FA6B7FB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244" y="358625"/>
            <a:ext cx="396000" cy="364320"/>
          </a:xfrm>
          <a:prstGeom prst="rect">
            <a:avLst/>
          </a:prstGeom>
        </p:spPr>
      </p:pic>
      <p:pic>
        <p:nvPicPr>
          <p:cNvPr id="9" name="Image 8" descr="Une image contenant créativité, art&#10;&#10;Description générée automatiquement">
            <a:extLst>
              <a:ext uri="{FF2B5EF4-FFF2-40B4-BE49-F238E27FC236}">
                <a16:creationId xmlns:a16="http://schemas.microsoft.com/office/drawing/2014/main" id="{F9D128AA-0CB0-B3AC-ACB0-4709DAA7F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796" y="1055"/>
            <a:ext cx="2566204" cy="17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FDD929B1-4FFA-1944-A9D5-32570175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soin de chacun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2973F5-C7C0-154C-916B-B4CE08FB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11</a:t>
            </a:fld>
            <a:endParaRPr lang="en-GB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E6227DD-BAFF-4B46-AB10-C2F9B3F92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43" y="1285524"/>
            <a:ext cx="6847463" cy="861774"/>
          </a:xfrm>
        </p:spPr>
        <p:txBody>
          <a:bodyPr>
            <a:spAutoFit/>
          </a:bodyPr>
          <a:lstStyle/>
          <a:p>
            <a:r>
              <a:rPr lang="fr-FR" dirty="0"/>
              <a:t>VYV</a:t>
            </a:r>
            <a:r>
              <a:rPr lang="fr-FR" baseline="30000" dirty="0"/>
              <a:t>3</a:t>
            </a:r>
            <a:r>
              <a:rPr lang="fr-FR" dirty="0"/>
              <a:t>, au travers de ses 3 pôles, propose une offre et des services de qualité, </a:t>
            </a:r>
            <a:br>
              <a:rPr lang="fr-FR" dirty="0"/>
            </a:br>
            <a:r>
              <a:rPr lang="fr-FR" dirty="0"/>
              <a:t>aux meilleurs coûts, pour répondre aux spécificités des besoins de chacun </a:t>
            </a:r>
            <a:br>
              <a:rPr lang="fr-FR" dirty="0"/>
            </a:br>
            <a:r>
              <a:rPr lang="fr-FR" dirty="0"/>
              <a:t>et faciliter l’accès aux soins pour tous. En conjuguant qualité des soins, innovation </a:t>
            </a:r>
            <a:br>
              <a:rPr lang="fr-FR" dirty="0"/>
            </a:br>
            <a:r>
              <a:rPr lang="fr-FR" dirty="0"/>
              <a:t>et accompagnement spécifique, VYV</a:t>
            </a:r>
            <a:r>
              <a:rPr lang="fr-FR" baseline="30000" dirty="0"/>
              <a:t>3 </a:t>
            </a:r>
            <a:r>
              <a:rPr lang="fr-FR" dirty="0"/>
              <a:t>les accompagne à chaque moment de vie.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55C6E-6D48-6D45-8484-9554DE66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30917DE-8F07-9349-A122-DC44E7B4A440}"/>
              </a:ext>
            </a:extLst>
          </p:cNvPr>
          <p:cNvGrpSpPr/>
          <p:nvPr/>
        </p:nvGrpSpPr>
        <p:grpSpPr>
          <a:xfrm>
            <a:off x="5806530" y="2677355"/>
            <a:ext cx="2194469" cy="1643475"/>
            <a:chOff x="5415536" y="2929466"/>
            <a:chExt cx="2194469" cy="1643475"/>
          </a:xfrm>
        </p:grpSpPr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88FAE1BF-825E-894B-B42C-11B8EDA79C60}"/>
                </a:ext>
              </a:extLst>
            </p:cNvPr>
            <p:cNvSpPr/>
            <p:nvPr/>
          </p:nvSpPr>
          <p:spPr>
            <a:xfrm>
              <a:off x="5415536" y="2929466"/>
              <a:ext cx="2194469" cy="1643475"/>
            </a:xfrm>
            <a:custGeom>
              <a:avLst/>
              <a:gdLst/>
              <a:ahLst/>
              <a:cxnLst/>
              <a:rect l="l" t="t" r="r" b="b"/>
              <a:pathLst>
                <a:path w="2197735" h="1645920">
                  <a:moveTo>
                    <a:pt x="1484730" y="0"/>
                  </a:moveTo>
                  <a:lnTo>
                    <a:pt x="1433927" y="302"/>
                  </a:lnTo>
                  <a:lnTo>
                    <a:pt x="1382148" y="1923"/>
                  </a:lnTo>
                  <a:lnTo>
                    <a:pt x="1329538" y="4818"/>
                  </a:lnTo>
                  <a:lnTo>
                    <a:pt x="1276238" y="8944"/>
                  </a:lnTo>
                  <a:lnTo>
                    <a:pt x="1222391" y="14256"/>
                  </a:lnTo>
                  <a:lnTo>
                    <a:pt x="1168139" y="20710"/>
                  </a:lnTo>
                  <a:lnTo>
                    <a:pt x="1113626" y="28261"/>
                  </a:lnTo>
                  <a:lnTo>
                    <a:pt x="1058992" y="36866"/>
                  </a:lnTo>
                  <a:lnTo>
                    <a:pt x="1004381" y="46481"/>
                  </a:lnTo>
                  <a:lnTo>
                    <a:pt x="949935" y="57061"/>
                  </a:lnTo>
                  <a:lnTo>
                    <a:pt x="895798" y="68562"/>
                  </a:lnTo>
                  <a:lnTo>
                    <a:pt x="842110" y="80940"/>
                  </a:lnTo>
                  <a:lnTo>
                    <a:pt x="789015" y="94150"/>
                  </a:lnTo>
                  <a:lnTo>
                    <a:pt x="736656" y="108149"/>
                  </a:lnTo>
                  <a:lnTo>
                    <a:pt x="685174" y="122892"/>
                  </a:lnTo>
                  <a:lnTo>
                    <a:pt x="634712" y="138336"/>
                  </a:lnTo>
                  <a:lnTo>
                    <a:pt x="585414" y="154435"/>
                  </a:lnTo>
                  <a:lnTo>
                    <a:pt x="537420" y="171146"/>
                  </a:lnTo>
                  <a:lnTo>
                    <a:pt x="490874" y="188425"/>
                  </a:lnTo>
                  <a:lnTo>
                    <a:pt x="445918" y="206227"/>
                  </a:lnTo>
                  <a:lnTo>
                    <a:pt x="402695" y="224509"/>
                  </a:lnTo>
                  <a:lnTo>
                    <a:pt x="361347" y="243225"/>
                  </a:lnTo>
                  <a:lnTo>
                    <a:pt x="322017" y="262333"/>
                  </a:lnTo>
                  <a:lnTo>
                    <a:pt x="284847" y="281787"/>
                  </a:lnTo>
                  <a:lnTo>
                    <a:pt x="249980" y="301543"/>
                  </a:lnTo>
                  <a:lnTo>
                    <a:pt x="217558" y="321558"/>
                  </a:lnTo>
                  <a:lnTo>
                    <a:pt x="160619" y="362186"/>
                  </a:lnTo>
                  <a:lnTo>
                    <a:pt x="105283" y="413919"/>
                  </a:lnTo>
                  <a:lnTo>
                    <a:pt x="78438" y="447230"/>
                  </a:lnTo>
                  <a:lnTo>
                    <a:pt x="55735" y="482454"/>
                  </a:lnTo>
                  <a:lnTo>
                    <a:pt x="37059" y="519398"/>
                  </a:lnTo>
                  <a:lnTo>
                    <a:pt x="22293" y="557873"/>
                  </a:lnTo>
                  <a:lnTo>
                    <a:pt x="11320" y="597686"/>
                  </a:lnTo>
                  <a:lnTo>
                    <a:pt x="4025" y="638647"/>
                  </a:lnTo>
                  <a:lnTo>
                    <a:pt x="290" y="680564"/>
                  </a:lnTo>
                  <a:lnTo>
                    <a:pt x="0" y="723247"/>
                  </a:lnTo>
                  <a:lnTo>
                    <a:pt x="3037" y="766504"/>
                  </a:lnTo>
                  <a:lnTo>
                    <a:pt x="9286" y="810144"/>
                  </a:lnTo>
                  <a:lnTo>
                    <a:pt x="18631" y="853976"/>
                  </a:lnTo>
                  <a:lnTo>
                    <a:pt x="30954" y="897809"/>
                  </a:lnTo>
                  <a:lnTo>
                    <a:pt x="46140" y="941451"/>
                  </a:lnTo>
                  <a:lnTo>
                    <a:pt x="64072" y="984712"/>
                  </a:lnTo>
                  <a:lnTo>
                    <a:pt x="84634" y="1027400"/>
                  </a:lnTo>
                  <a:lnTo>
                    <a:pt x="107709" y="1069325"/>
                  </a:lnTo>
                  <a:lnTo>
                    <a:pt x="133181" y="1110294"/>
                  </a:lnTo>
                  <a:lnTo>
                    <a:pt x="160934" y="1150118"/>
                  </a:lnTo>
                  <a:lnTo>
                    <a:pt x="190851" y="1188604"/>
                  </a:lnTo>
                  <a:lnTo>
                    <a:pt x="222816" y="1225562"/>
                  </a:lnTo>
                  <a:lnTo>
                    <a:pt x="256712" y="1260801"/>
                  </a:lnTo>
                  <a:lnTo>
                    <a:pt x="292423" y="1294129"/>
                  </a:lnTo>
                  <a:lnTo>
                    <a:pt x="329833" y="1325355"/>
                  </a:lnTo>
                  <a:lnTo>
                    <a:pt x="379743" y="1359788"/>
                  </a:lnTo>
                  <a:lnTo>
                    <a:pt x="430600" y="1392025"/>
                  </a:lnTo>
                  <a:lnTo>
                    <a:pt x="482238" y="1422107"/>
                  </a:lnTo>
                  <a:lnTo>
                    <a:pt x="534495" y="1450079"/>
                  </a:lnTo>
                  <a:lnTo>
                    <a:pt x="587207" y="1475983"/>
                  </a:lnTo>
                  <a:lnTo>
                    <a:pt x="640208" y="1499863"/>
                  </a:lnTo>
                  <a:lnTo>
                    <a:pt x="693337" y="1521761"/>
                  </a:lnTo>
                  <a:lnTo>
                    <a:pt x="746427" y="1541721"/>
                  </a:lnTo>
                  <a:lnTo>
                    <a:pt x="799316" y="1559785"/>
                  </a:lnTo>
                  <a:lnTo>
                    <a:pt x="851840" y="1575997"/>
                  </a:lnTo>
                  <a:lnTo>
                    <a:pt x="903834" y="1590400"/>
                  </a:lnTo>
                  <a:lnTo>
                    <a:pt x="955135" y="1603036"/>
                  </a:lnTo>
                  <a:lnTo>
                    <a:pt x="1005579" y="1613949"/>
                  </a:lnTo>
                  <a:lnTo>
                    <a:pt x="1055001" y="1623183"/>
                  </a:lnTo>
                  <a:lnTo>
                    <a:pt x="1103238" y="1630779"/>
                  </a:lnTo>
                  <a:lnTo>
                    <a:pt x="1150126" y="1636781"/>
                  </a:lnTo>
                  <a:lnTo>
                    <a:pt x="1195501" y="1641232"/>
                  </a:lnTo>
                  <a:lnTo>
                    <a:pt x="1239199" y="1644176"/>
                  </a:lnTo>
                  <a:lnTo>
                    <a:pt x="1281055" y="1645654"/>
                  </a:lnTo>
                  <a:lnTo>
                    <a:pt x="1320907" y="1645711"/>
                  </a:lnTo>
                  <a:lnTo>
                    <a:pt x="1358589" y="1644389"/>
                  </a:lnTo>
                  <a:lnTo>
                    <a:pt x="1426792" y="1637781"/>
                  </a:lnTo>
                  <a:lnTo>
                    <a:pt x="1516464" y="1619542"/>
                  </a:lnTo>
                  <a:lnTo>
                    <a:pt x="1572075" y="1605142"/>
                  </a:lnTo>
                  <a:lnTo>
                    <a:pt x="1624089" y="1589232"/>
                  </a:lnTo>
                  <a:lnTo>
                    <a:pt x="1672777" y="1571665"/>
                  </a:lnTo>
                  <a:lnTo>
                    <a:pt x="1718412" y="1552291"/>
                  </a:lnTo>
                  <a:lnTo>
                    <a:pt x="1761267" y="1530962"/>
                  </a:lnTo>
                  <a:lnTo>
                    <a:pt x="1801613" y="1507531"/>
                  </a:lnTo>
                  <a:lnTo>
                    <a:pt x="1839723" y="1481848"/>
                  </a:lnTo>
                  <a:lnTo>
                    <a:pt x="1875869" y="1453765"/>
                  </a:lnTo>
                  <a:lnTo>
                    <a:pt x="1910324" y="1423134"/>
                  </a:lnTo>
                  <a:lnTo>
                    <a:pt x="1943359" y="1389806"/>
                  </a:lnTo>
                  <a:lnTo>
                    <a:pt x="1975246" y="1353633"/>
                  </a:lnTo>
                  <a:lnTo>
                    <a:pt x="2006259" y="1314468"/>
                  </a:lnTo>
                  <a:lnTo>
                    <a:pt x="2036669" y="1272160"/>
                  </a:lnTo>
                  <a:lnTo>
                    <a:pt x="2066749" y="1226562"/>
                  </a:lnTo>
                  <a:lnTo>
                    <a:pt x="2091685" y="1182946"/>
                  </a:lnTo>
                  <a:lnTo>
                    <a:pt x="2113629" y="1135939"/>
                  </a:lnTo>
                  <a:lnTo>
                    <a:pt x="2132708" y="1086123"/>
                  </a:lnTo>
                  <a:lnTo>
                    <a:pt x="2149049" y="1034081"/>
                  </a:lnTo>
                  <a:lnTo>
                    <a:pt x="2162782" y="980395"/>
                  </a:lnTo>
                  <a:lnTo>
                    <a:pt x="2174033" y="925649"/>
                  </a:lnTo>
                  <a:lnTo>
                    <a:pt x="2182930" y="870424"/>
                  </a:lnTo>
                  <a:lnTo>
                    <a:pt x="2189601" y="815302"/>
                  </a:lnTo>
                  <a:lnTo>
                    <a:pt x="2194174" y="760868"/>
                  </a:lnTo>
                  <a:lnTo>
                    <a:pt x="2196777" y="707702"/>
                  </a:lnTo>
                  <a:lnTo>
                    <a:pt x="2197536" y="656388"/>
                  </a:lnTo>
                  <a:lnTo>
                    <a:pt x="2196580" y="607508"/>
                  </a:lnTo>
                  <a:lnTo>
                    <a:pt x="2194037" y="561645"/>
                  </a:lnTo>
                  <a:lnTo>
                    <a:pt x="2190034" y="519381"/>
                  </a:lnTo>
                  <a:lnTo>
                    <a:pt x="2184700" y="481299"/>
                  </a:lnTo>
                  <a:lnTo>
                    <a:pt x="2170546" y="420011"/>
                  </a:lnTo>
                  <a:lnTo>
                    <a:pt x="2151812" y="360126"/>
                  </a:lnTo>
                  <a:lnTo>
                    <a:pt x="2128684" y="296339"/>
                  </a:lnTo>
                  <a:lnTo>
                    <a:pt x="2095622" y="231718"/>
                  </a:lnTo>
                  <a:lnTo>
                    <a:pt x="2073634" y="200054"/>
                  </a:lnTo>
                  <a:lnTo>
                    <a:pt x="2047085" y="169331"/>
                  </a:lnTo>
                  <a:lnTo>
                    <a:pt x="2015283" y="139934"/>
                  </a:lnTo>
                  <a:lnTo>
                    <a:pt x="1977533" y="112246"/>
                  </a:lnTo>
                  <a:lnTo>
                    <a:pt x="1933145" y="86651"/>
                  </a:lnTo>
                  <a:lnTo>
                    <a:pt x="1881424" y="63531"/>
                  </a:lnTo>
                  <a:lnTo>
                    <a:pt x="1821680" y="43270"/>
                  </a:lnTo>
                  <a:lnTo>
                    <a:pt x="1753218" y="26253"/>
                  </a:lnTo>
                  <a:lnTo>
                    <a:pt x="1675347" y="12861"/>
                  </a:lnTo>
                  <a:lnTo>
                    <a:pt x="1629868" y="7447"/>
                  </a:lnTo>
                  <a:lnTo>
                    <a:pt x="1582843" y="3528"/>
                  </a:lnTo>
                  <a:lnTo>
                    <a:pt x="1534416" y="1060"/>
                  </a:lnTo>
                  <a:lnTo>
                    <a:pt x="1484730" y="0"/>
                  </a:lnTo>
                  <a:close/>
                </a:path>
              </a:pathLst>
            </a:custGeom>
            <a:solidFill>
              <a:srgbClr val="3BBBD6"/>
            </a:solidFill>
          </p:spPr>
          <p:txBody>
            <a:bodyPr wrap="square" lIns="0" tIns="0" rIns="0" bIns="0" rtlCol="0"/>
            <a:lstStyle/>
            <a:p>
              <a:endParaRPr lang="fr-FR" dirty="0"/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ABC0C7B0-8DAF-664E-9193-96A15EF03B99}"/>
                </a:ext>
              </a:extLst>
            </p:cNvPr>
            <p:cNvSpPr txBox="1"/>
            <p:nvPr/>
          </p:nvSpPr>
          <p:spPr>
            <a:xfrm>
              <a:off x="5559849" y="3253631"/>
              <a:ext cx="1905842" cy="995144"/>
            </a:xfrm>
            <a:prstGeom prst="rect">
              <a:avLst/>
            </a:prstGeom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 indent="-59690" algn="ctr">
                <a:spcBef>
                  <a:spcPts val="520"/>
                </a:spcBef>
              </a:pPr>
              <a:r>
                <a:rPr lang="fr-FR" sz="1600" b="1" dirty="0">
                  <a:solidFill>
                    <a:srgbClr val="4E1F86"/>
                  </a:solidFill>
                  <a:latin typeface="Calibri"/>
                  <a:cs typeface="Calibri"/>
                </a:rPr>
                <a:t>PÔLE       ACCOMPAGNEMENT</a:t>
              </a:r>
              <a:endParaRPr lang="fr-FR" sz="1600" dirty="0">
                <a:latin typeface="Calibri"/>
                <a:cs typeface="Calibri"/>
              </a:endParaRPr>
            </a:p>
            <a:p>
              <a:pPr marL="1270" algn="ctr">
                <a:lnSpc>
                  <a:spcPts val="1530"/>
                </a:lnSpc>
                <a:spcBef>
                  <a:spcPts val="385"/>
                </a:spcBef>
              </a:pPr>
              <a:r>
                <a:rPr lang="fr-FR" sz="1350" b="1" dirty="0">
                  <a:solidFill>
                    <a:srgbClr val="FFFFFF"/>
                  </a:solidFill>
                  <a:latin typeface="Georgia"/>
                  <a:cs typeface="Georgia"/>
                </a:rPr>
                <a:t>550</a:t>
              </a:r>
              <a:r>
                <a:rPr lang="fr-FR" sz="800" b="1" dirty="0">
                  <a:solidFill>
                    <a:srgbClr val="FFFFFF"/>
                  </a:solidFill>
                  <a:latin typeface="Georgia"/>
                  <a:cs typeface="Georgia"/>
                </a:rPr>
                <a:t> </a:t>
              </a:r>
              <a:r>
                <a:rPr lang="fr-FR" sz="800" b="1" dirty="0">
                  <a:solidFill>
                    <a:srgbClr val="FFFFFF"/>
                  </a:solidFill>
                  <a:latin typeface="Calibri"/>
                  <a:cs typeface="Calibri"/>
                </a:rPr>
                <a:t>établissements</a:t>
              </a:r>
              <a:endParaRPr lang="fr-FR" sz="800" dirty="0">
                <a:latin typeface="Calibri"/>
                <a:cs typeface="Calibri"/>
              </a:endParaRPr>
            </a:p>
            <a:p>
              <a:pPr marL="3810" algn="ctr">
                <a:lnSpc>
                  <a:spcPts val="1530"/>
                </a:lnSpc>
              </a:pPr>
              <a:r>
                <a:rPr lang="fr-FR" sz="1350" b="1" dirty="0">
                  <a:solidFill>
                    <a:srgbClr val="FFFFFF"/>
                  </a:solidFill>
                  <a:latin typeface="Georgia"/>
                  <a:cs typeface="Georgia"/>
                </a:rPr>
                <a:t>655 </a:t>
              </a:r>
              <a:r>
                <a:rPr lang="fr-FR" sz="800" b="1" dirty="0">
                  <a:solidFill>
                    <a:srgbClr val="FFFFFF"/>
                  </a:solidFill>
                  <a:latin typeface="Calibri"/>
                  <a:cs typeface="Calibri"/>
                </a:rPr>
                <a:t>M€ de CA</a:t>
              </a:r>
              <a:endParaRPr lang="fr-FR" sz="800" dirty="0">
                <a:latin typeface="Calibri"/>
                <a:cs typeface="Calibri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FC460F0-0634-D945-AAB3-8636BA6F57DA}"/>
              </a:ext>
            </a:extLst>
          </p:cNvPr>
          <p:cNvGrpSpPr/>
          <p:nvPr/>
        </p:nvGrpSpPr>
        <p:grpSpPr>
          <a:xfrm>
            <a:off x="1152000" y="2740704"/>
            <a:ext cx="2025352" cy="1516777"/>
            <a:chOff x="1152000" y="3089308"/>
            <a:chExt cx="2025352" cy="1516777"/>
          </a:xfrm>
        </p:grpSpPr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57DAD016-09E5-364A-A2BC-D802103FFDD9}"/>
                </a:ext>
              </a:extLst>
            </p:cNvPr>
            <p:cNvSpPr/>
            <p:nvPr/>
          </p:nvSpPr>
          <p:spPr>
            <a:xfrm>
              <a:off x="1152000" y="3089308"/>
              <a:ext cx="2025352" cy="1516777"/>
            </a:xfrm>
            <a:custGeom>
              <a:avLst/>
              <a:gdLst/>
              <a:ahLst/>
              <a:cxnLst/>
              <a:rect l="l" t="t" r="r" b="b"/>
              <a:pathLst>
                <a:path w="2442845" h="1829435">
                  <a:moveTo>
                    <a:pt x="1617390" y="0"/>
                  </a:moveTo>
                  <a:lnTo>
                    <a:pt x="1565079" y="1042"/>
                  </a:lnTo>
                  <a:lnTo>
                    <a:pt x="1511924" y="3294"/>
                  </a:lnTo>
                  <a:lnTo>
                    <a:pt x="1458047" y="6720"/>
                  </a:lnTo>
                  <a:lnTo>
                    <a:pt x="1403571" y="11281"/>
                  </a:lnTo>
                  <a:lnTo>
                    <a:pt x="1348617" y="16938"/>
                  </a:lnTo>
                  <a:lnTo>
                    <a:pt x="1293307" y="23656"/>
                  </a:lnTo>
                  <a:lnTo>
                    <a:pt x="1237763" y="31394"/>
                  </a:lnTo>
                  <a:lnTo>
                    <a:pt x="1182108" y="40117"/>
                  </a:lnTo>
                  <a:lnTo>
                    <a:pt x="1126463" y="49786"/>
                  </a:lnTo>
                  <a:lnTo>
                    <a:pt x="1070950" y="60362"/>
                  </a:lnTo>
                  <a:lnTo>
                    <a:pt x="1015692" y="71809"/>
                  </a:lnTo>
                  <a:lnTo>
                    <a:pt x="960809" y="84089"/>
                  </a:lnTo>
                  <a:lnTo>
                    <a:pt x="906424" y="97163"/>
                  </a:lnTo>
                  <a:lnTo>
                    <a:pt x="852660" y="110995"/>
                  </a:lnTo>
                  <a:lnTo>
                    <a:pt x="799637" y="125545"/>
                  </a:lnTo>
                  <a:lnTo>
                    <a:pt x="747479" y="140777"/>
                  </a:lnTo>
                  <a:lnTo>
                    <a:pt x="696306" y="156652"/>
                  </a:lnTo>
                  <a:lnTo>
                    <a:pt x="646242" y="173132"/>
                  </a:lnTo>
                  <a:lnTo>
                    <a:pt x="597407" y="190181"/>
                  </a:lnTo>
                  <a:lnTo>
                    <a:pt x="549924" y="207760"/>
                  </a:lnTo>
                  <a:lnTo>
                    <a:pt x="503915" y="225831"/>
                  </a:lnTo>
                  <a:lnTo>
                    <a:pt x="459501" y="244356"/>
                  </a:lnTo>
                  <a:lnTo>
                    <a:pt x="416806" y="263298"/>
                  </a:lnTo>
                  <a:lnTo>
                    <a:pt x="375950" y="282619"/>
                  </a:lnTo>
                  <a:lnTo>
                    <a:pt x="337056" y="302281"/>
                  </a:lnTo>
                  <a:lnTo>
                    <a:pt x="300245" y="322246"/>
                  </a:lnTo>
                  <a:lnTo>
                    <a:pt x="265640" y="342476"/>
                  </a:lnTo>
                  <a:lnTo>
                    <a:pt x="233363" y="362934"/>
                  </a:lnTo>
                  <a:lnTo>
                    <a:pt x="176279" y="404381"/>
                  </a:lnTo>
                  <a:lnTo>
                    <a:pt x="120754" y="456005"/>
                  </a:lnTo>
                  <a:lnTo>
                    <a:pt x="93543" y="488581"/>
                  </a:lnTo>
                  <a:lnTo>
                    <a:pt x="69993" y="522873"/>
                  </a:lnTo>
                  <a:lnTo>
                    <a:pt x="50012" y="558732"/>
                  </a:lnTo>
                  <a:lnTo>
                    <a:pt x="33510" y="596009"/>
                  </a:lnTo>
                  <a:lnTo>
                    <a:pt x="20396" y="634555"/>
                  </a:lnTo>
                  <a:lnTo>
                    <a:pt x="10578" y="674221"/>
                  </a:lnTo>
                  <a:lnTo>
                    <a:pt x="3967" y="714857"/>
                  </a:lnTo>
                  <a:lnTo>
                    <a:pt x="471" y="756314"/>
                  </a:lnTo>
                  <a:lnTo>
                    <a:pt x="0" y="798443"/>
                  </a:lnTo>
                  <a:lnTo>
                    <a:pt x="2462" y="841095"/>
                  </a:lnTo>
                  <a:lnTo>
                    <a:pt x="7766" y="884120"/>
                  </a:lnTo>
                  <a:lnTo>
                    <a:pt x="15823" y="927371"/>
                  </a:lnTo>
                  <a:lnTo>
                    <a:pt x="26541" y="970696"/>
                  </a:lnTo>
                  <a:lnTo>
                    <a:pt x="39829" y="1013948"/>
                  </a:lnTo>
                  <a:lnTo>
                    <a:pt x="55597" y="1056976"/>
                  </a:lnTo>
                  <a:lnTo>
                    <a:pt x="73753" y="1099633"/>
                  </a:lnTo>
                  <a:lnTo>
                    <a:pt x="94206" y="1141768"/>
                  </a:lnTo>
                  <a:lnTo>
                    <a:pt x="116867" y="1183232"/>
                  </a:lnTo>
                  <a:lnTo>
                    <a:pt x="141644" y="1223877"/>
                  </a:lnTo>
                  <a:lnTo>
                    <a:pt x="168446" y="1263552"/>
                  </a:lnTo>
                  <a:lnTo>
                    <a:pt x="197183" y="1302110"/>
                  </a:lnTo>
                  <a:lnTo>
                    <a:pt x="227763" y="1339400"/>
                  </a:lnTo>
                  <a:lnTo>
                    <a:pt x="260095" y="1375274"/>
                  </a:lnTo>
                  <a:lnTo>
                    <a:pt x="294090" y="1409582"/>
                  </a:lnTo>
                  <a:lnTo>
                    <a:pt x="329656" y="1442176"/>
                  </a:lnTo>
                  <a:lnTo>
                    <a:pt x="366701" y="1472905"/>
                  </a:lnTo>
                  <a:lnTo>
                    <a:pt x="415950" y="1507041"/>
                  </a:lnTo>
                  <a:lnTo>
                    <a:pt x="466045" y="1539245"/>
                  </a:lnTo>
                  <a:lnTo>
                    <a:pt x="516859" y="1569548"/>
                  </a:lnTo>
                  <a:lnTo>
                    <a:pt x="568264" y="1597986"/>
                  </a:lnTo>
                  <a:lnTo>
                    <a:pt x="620132" y="1624591"/>
                  </a:lnTo>
                  <a:lnTo>
                    <a:pt x="672336" y="1649397"/>
                  </a:lnTo>
                  <a:lnTo>
                    <a:pt x="724746" y="1672439"/>
                  </a:lnTo>
                  <a:lnTo>
                    <a:pt x="777235" y="1693748"/>
                  </a:lnTo>
                  <a:lnTo>
                    <a:pt x="829676" y="1713360"/>
                  </a:lnTo>
                  <a:lnTo>
                    <a:pt x="881939" y="1731307"/>
                  </a:lnTo>
                  <a:lnTo>
                    <a:pt x="933898" y="1747624"/>
                  </a:lnTo>
                  <a:lnTo>
                    <a:pt x="985424" y="1762343"/>
                  </a:lnTo>
                  <a:lnTo>
                    <a:pt x="1036389" y="1775499"/>
                  </a:lnTo>
                  <a:lnTo>
                    <a:pt x="1086666" y="1787125"/>
                  </a:lnTo>
                  <a:lnTo>
                    <a:pt x="1136125" y="1797254"/>
                  </a:lnTo>
                  <a:lnTo>
                    <a:pt x="1184640" y="1805921"/>
                  </a:lnTo>
                  <a:lnTo>
                    <a:pt x="1232083" y="1813158"/>
                  </a:lnTo>
                  <a:lnTo>
                    <a:pt x="1278324" y="1819000"/>
                  </a:lnTo>
                  <a:lnTo>
                    <a:pt x="1323237" y="1823480"/>
                  </a:lnTo>
                  <a:lnTo>
                    <a:pt x="1366694" y="1826631"/>
                  </a:lnTo>
                  <a:lnTo>
                    <a:pt x="1408566" y="1828488"/>
                  </a:lnTo>
                  <a:lnTo>
                    <a:pt x="1448725" y="1829083"/>
                  </a:lnTo>
                  <a:lnTo>
                    <a:pt x="1487043" y="1828451"/>
                  </a:lnTo>
                  <a:lnTo>
                    <a:pt x="1557647" y="1823639"/>
                  </a:lnTo>
                  <a:lnTo>
                    <a:pt x="1619353" y="1814319"/>
                  </a:lnTo>
                  <a:lnTo>
                    <a:pt x="1677906" y="1801612"/>
                  </a:lnTo>
                  <a:lnTo>
                    <a:pt x="1733084" y="1787742"/>
                  </a:lnTo>
                  <a:lnTo>
                    <a:pt x="1785094" y="1772595"/>
                  </a:lnTo>
                  <a:lnTo>
                    <a:pt x="1834144" y="1756059"/>
                  </a:lnTo>
                  <a:lnTo>
                    <a:pt x="1880442" y="1738019"/>
                  </a:lnTo>
                  <a:lnTo>
                    <a:pt x="1924196" y="1718364"/>
                  </a:lnTo>
                  <a:lnTo>
                    <a:pt x="1965613" y="1696979"/>
                  </a:lnTo>
                  <a:lnTo>
                    <a:pt x="2004902" y="1673751"/>
                  </a:lnTo>
                  <a:lnTo>
                    <a:pt x="2042270" y="1648568"/>
                  </a:lnTo>
                  <a:lnTo>
                    <a:pt x="2077925" y="1621316"/>
                  </a:lnTo>
                  <a:lnTo>
                    <a:pt x="2112075" y="1591882"/>
                  </a:lnTo>
                  <a:lnTo>
                    <a:pt x="2144927" y="1560152"/>
                  </a:lnTo>
                  <a:lnTo>
                    <a:pt x="2176690" y="1526014"/>
                  </a:lnTo>
                  <a:lnTo>
                    <a:pt x="2207570" y="1489355"/>
                  </a:lnTo>
                  <a:lnTo>
                    <a:pt x="2237777" y="1450060"/>
                  </a:lnTo>
                  <a:lnTo>
                    <a:pt x="2267518" y="1408017"/>
                  </a:lnTo>
                  <a:lnTo>
                    <a:pt x="2297000" y="1363114"/>
                  </a:lnTo>
                  <a:lnTo>
                    <a:pt x="2321954" y="1319932"/>
                  </a:lnTo>
                  <a:lnTo>
                    <a:pt x="2344234" y="1273679"/>
                  </a:lnTo>
                  <a:lnTo>
                    <a:pt x="2363941" y="1224818"/>
                  </a:lnTo>
                  <a:lnTo>
                    <a:pt x="2381177" y="1173813"/>
                  </a:lnTo>
                  <a:lnTo>
                    <a:pt x="2396045" y="1121127"/>
                  </a:lnTo>
                  <a:lnTo>
                    <a:pt x="2408644" y="1067225"/>
                  </a:lnTo>
                  <a:lnTo>
                    <a:pt x="2419078" y="1012569"/>
                  </a:lnTo>
                  <a:lnTo>
                    <a:pt x="2427447" y="957624"/>
                  </a:lnTo>
                  <a:lnTo>
                    <a:pt x="2433854" y="902853"/>
                  </a:lnTo>
                  <a:lnTo>
                    <a:pt x="2438401" y="848720"/>
                  </a:lnTo>
                  <a:lnTo>
                    <a:pt x="2441188" y="795689"/>
                  </a:lnTo>
                  <a:lnTo>
                    <a:pt x="2442317" y="744224"/>
                  </a:lnTo>
                  <a:lnTo>
                    <a:pt x="2441891" y="694787"/>
                  </a:lnTo>
                  <a:lnTo>
                    <a:pt x="2440010" y="647843"/>
                  </a:lnTo>
                  <a:lnTo>
                    <a:pt x="2436777" y="603856"/>
                  </a:lnTo>
                  <a:lnTo>
                    <a:pt x="2432293" y="563289"/>
                  </a:lnTo>
                  <a:lnTo>
                    <a:pt x="2419980" y="494271"/>
                  </a:lnTo>
                  <a:lnTo>
                    <a:pt x="2394117" y="408324"/>
                  </a:lnTo>
                  <a:lnTo>
                    <a:pt x="2372641" y="346209"/>
                  </a:lnTo>
                  <a:lnTo>
                    <a:pt x="2343698" y="282745"/>
                  </a:lnTo>
                  <a:lnTo>
                    <a:pt x="2303059" y="220274"/>
                  </a:lnTo>
                  <a:lnTo>
                    <a:pt x="2277030" y="190144"/>
                  </a:lnTo>
                  <a:lnTo>
                    <a:pt x="2246492" y="161140"/>
                  </a:lnTo>
                  <a:lnTo>
                    <a:pt x="2210915" y="133557"/>
                  </a:lnTo>
                  <a:lnTo>
                    <a:pt x="2169770" y="107686"/>
                  </a:lnTo>
                  <a:lnTo>
                    <a:pt x="2122528" y="83820"/>
                  </a:lnTo>
                  <a:lnTo>
                    <a:pt x="2068662" y="62253"/>
                  </a:lnTo>
                  <a:lnTo>
                    <a:pt x="2007641" y="43278"/>
                  </a:lnTo>
                  <a:lnTo>
                    <a:pt x="1938939" y="27186"/>
                  </a:lnTo>
                  <a:lnTo>
                    <a:pt x="1862025" y="14272"/>
                  </a:lnTo>
                  <a:lnTo>
                    <a:pt x="1815761" y="8694"/>
                  </a:lnTo>
                  <a:lnTo>
                    <a:pt x="1768043" y="4515"/>
                  </a:lnTo>
                  <a:lnTo>
                    <a:pt x="1718994" y="1698"/>
                  </a:lnTo>
                  <a:lnTo>
                    <a:pt x="1668736" y="206"/>
                  </a:lnTo>
                  <a:lnTo>
                    <a:pt x="1617390" y="0"/>
                  </a:lnTo>
                  <a:close/>
                </a:path>
              </a:pathLst>
            </a:custGeom>
            <a:solidFill>
              <a:srgbClr val="3BBBD6"/>
            </a:solidFill>
          </p:spPr>
          <p:txBody>
            <a:bodyPr wrap="square" lIns="0" tIns="0" rIns="0" bIns="0" rtlCol="0"/>
            <a:lstStyle/>
            <a:p>
              <a:endParaRPr lang="fr-FR" dirty="0"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16FEB0C8-4EAC-A847-A5DE-14465FE38E46}"/>
                </a:ext>
              </a:extLst>
            </p:cNvPr>
            <p:cNvSpPr txBox="1"/>
            <p:nvPr/>
          </p:nvSpPr>
          <p:spPr>
            <a:xfrm>
              <a:off x="1465521" y="3343712"/>
              <a:ext cx="1484134" cy="1007968"/>
            </a:xfrm>
            <a:prstGeom prst="rect">
              <a:avLst/>
            </a:prstGeom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 algn="ctr">
                <a:spcBef>
                  <a:spcPts val="520"/>
                </a:spcBef>
              </a:pPr>
              <a:r>
                <a:rPr lang="fr-FR" sz="1600" b="1" dirty="0">
                  <a:solidFill>
                    <a:srgbClr val="4E1F86"/>
                  </a:solidFill>
                  <a:latin typeface="Calibri"/>
                  <a:cs typeface="Calibri"/>
                </a:rPr>
                <a:t>PÔLE PRODUITS  ET SERVICES</a:t>
              </a:r>
              <a:endParaRPr lang="fr-FR" sz="1600" dirty="0">
                <a:latin typeface="Calibri"/>
                <a:cs typeface="Calibri"/>
              </a:endParaRPr>
            </a:p>
            <a:p>
              <a:pPr marL="60960" algn="ctr">
                <a:lnSpc>
                  <a:spcPts val="1530"/>
                </a:lnSpc>
                <a:spcBef>
                  <a:spcPts val="480"/>
                </a:spcBef>
              </a:pPr>
              <a:r>
                <a:rPr lang="fr-FR" sz="1350" b="1" dirty="0">
                  <a:solidFill>
                    <a:srgbClr val="FFFFFF"/>
                  </a:solidFill>
                  <a:latin typeface="Georgia"/>
                  <a:cs typeface="Georgia"/>
                </a:rPr>
                <a:t>735 </a:t>
              </a:r>
              <a:r>
                <a:rPr lang="fr-FR" sz="800" b="1" dirty="0">
                  <a:solidFill>
                    <a:srgbClr val="FFFFFF"/>
                  </a:solidFill>
                  <a:latin typeface="Calibri"/>
                  <a:cs typeface="Calibri"/>
                </a:rPr>
                <a:t>établissements</a:t>
              </a:r>
              <a:endParaRPr lang="fr-FR" sz="800" dirty="0">
                <a:latin typeface="Calibri"/>
                <a:cs typeface="Calibri"/>
              </a:endParaRPr>
            </a:p>
            <a:p>
              <a:pPr marL="17780" algn="ctr">
                <a:lnSpc>
                  <a:spcPts val="1530"/>
                </a:lnSpc>
              </a:pPr>
              <a:r>
                <a:rPr lang="fr-FR" sz="1350" b="1" dirty="0">
                  <a:solidFill>
                    <a:srgbClr val="FFFFFF"/>
                  </a:solidFill>
                  <a:latin typeface="Georgia"/>
                  <a:cs typeface="Georgia"/>
                </a:rPr>
                <a:t>373 </a:t>
              </a:r>
              <a:r>
                <a:rPr lang="fr-FR" sz="800" b="1" dirty="0">
                  <a:solidFill>
                    <a:srgbClr val="FFFFFF"/>
                  </a:solidFill>
                  <a:latin typeface="Calibri"/>
                  <a:cs typeface="Calibri"/>
                </a:rPr>
                <a:t>M€ de CA</a:t>
              </a:r>
              <a:endParaRPr lang="fr-FR" sz="800" dirty="0">
                <a:latin typeface="Calibri"/>
                <a:cs typeface="Calibri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BB177D2-382F-4A41-B9A1-102FEFD69577}"/>
              </a:ext>
            </a:extLst>
          </p:cNvPr>
          <p:cNvGrpSpPr/>
          <p:nvPr/>
        </p:nvGrpSpPr>
        <p:grpSpPr>
          <a:xfrm>
            <a:off x="3580875" y="2816780"/>
            <a:ext cx="1914234" cy="1364625"/>
            <a:chOff x="3490873" y="3176041"/>
            <a:chExt cx="1822132" cy="1364625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7E9FAA56-E656-AE4B-BD65-98CE870184FA}"/>
                </a:ext>
              </a:extLst>
            </p:cNvPr>
            <p:cNvSpPr/>
            <p:nvPr/>
          </p:nvSpPr>
          <p:spPr>
            <a:xfrm>
              <a:off x="3490873" y="3176041"/>
              <a:ext cx="1822132" cy="1364625"/>
            </a:xfrm>
            <a:custGeom>
              <a:avLst/>
              <a:gdLst/>
              <a:ahLst/>
              <a:cxnLst/>
              <a:rect l="l" t="t" r="r" b="b"/>
              <a:pathLst>
                <a:path w="2197735" h="1645920">
                  <a:moveTo>
                    <a:pt x="1484730" y="0"/>
                  </a:moveTo>
                  <a:lnTo>
                    <a:pt x="1433927" y="302"/>
                  </a:lnTo>
                  <a:lnTo>
                    <a:pt x="1382148" y="1923"/>
                  </a:lnTo>
                  <a:lnTo>
                    <a:pt x="1329538" y="4818"/>
                  </a:lnTo>
                  <a:lnTo>
                    <a:pt x="1276238" y="8944"/>
                  </a:lnTo>
                  <a:lnTo>
                    <a:pt x="1222391" y="14256"/>
                  </a:lnTo>
                  <a:lnTo>
                    <a:pt x="1168139" y="20710"/>
                  </a:lnTo>
                  <a:lnTo>
                    <a:pt x="1113626" y="28261"/>
                  </a:lnTo>
                  <a:lnTo>
                    <a:pt x="1058992" y="36866"/>
                  </a:lnTo>
                  <a:lnTo>
                    <a:pt x="1004381" y="46481"/>
                  </a:lnTo>
                  <a:lnTo>
                    <a:pt x="949935" y="57061"/>
                  </a:lnTo>
                  <a:lnTo>
                    <a:pt x="895798" y="68562"/>
                  </a:lnTo>
                  <a:lnTo>
                    <a:pt x="842110" y="80940"/>
                  </a:lnTo>
                  <a:lnTo>
                    <a:pt x="789015" y="94150"/>
                  </a:lnTo>
                  <a:lnTo>
                    <a:pt x="736656" y="108149"/>
                  </a:lnTo>
                  <a:lnTo>
                    <a:pt x="685174" y="122892"/>
                  </a:lnTo>
                  <a:lnTo>
                    <a:pt x="634712" y="138336"/>
                  </a:lnTo>
                  <a:lnTo>
                    <a:pt x="585414" y="154435"/>
                  </a:lnTo>
                  <a:lnTo>
                    <a:pt x="537420" y="171146"/>
                  </a:lnTo>
                  <a:lnTo>
                    <a:pt x="490874" y="188425"/>
                  </a:lnTo>
                  <a:lnTo>
                    <a:pt x="445918" y="206227"/>
                  </a:lnTo>
                  <a:lnTo>
                    <a:pt x="402695" y="224509"/>
                  </a:lnTo>
                  <a:lnTo>
                    <a:pt x="361347" y="243225"/>
                  </a:lnTo>
                  <a:lnTo>
                    <a:pt x="322017" y="262333"/>
                  </a:lnTo>
                  <a:lnTo>
                    <a:pt x="284847" y="281787"/>
                  </a:lnTo>
                  <a:lnTo>
                    <a:pt x="249980" y="301543"/>
                  </a:lnTo>
                  <a:lnTo>
                    <a:pt x="217558" y="321558"/>
                  </a:lnTo>
                  <a:lnTo>
                    <a:pt x="160619" y="362186"/>
                  </a:lnTo>
                  <a:lnTo>
                    <a:pt x="105283" y="413919"/>
                  </a:lnTo>
                  <a:lnTo>
                    <a:pt x="78438" y="447230"/>
                  </a:lnTo>
                  <a:lnTo>
                    <a:pt x="55735" y="482454"/>
                  </a:lnTo>
                  <a:lnTo>
                    <a:pt x="37059" y="519398"/>
                  </a:lnTo>
                  <a:lnTo>
                    <a:pt x="22293" y="557873"/>
                  </a:lnTo>
                  <a:lnTo>
                    <a:pt x="11320" y="597686"/>
                  </a:lnTo>
                  <a:lnTo>
                    <a:pt x="4025" y="638647"/>
                  </a:lnTo>
                  <a:lnTo>
                    <a:pt x="290" y="680564"/>
                  </a:lnTo>
                  <a:lnTo>
                    <a:pt x="0" y="723247"/>
                  </a:lnTo>
                  <a:lnTo>
                    <a:pt x="3037" y="766504"/>
                  </a:lnTo>
                  <a:lnTo>
                    <a:pt x="9286" y="810144"/>
                  </a:lnTo>
                  <a:lnTo>
                    <a:pt x="18631" y="853976"/>
                  </a:lnTo>
                  <a:lnTo>
                    <a:pt x="30954" y="897809"/>
                  </a:lnTo>
                  <a:lnTo>
                    <a:pt x="46140" y="941451"/>
                  </a:lnTo>
                  <a:lnTo>
                    <a:pt x="64072" y="984712"/>
                  </a:lnTo>
                  <a:lnTo>
                    <a:pt x="84634" y="1027400"/>
                  </a:lnTo>
                  <a:lnTo>
                    <a:pt x="107709" y="1069325"/>
                  </a:lnTo>
                  <a:lnTo>
                    <a:pt x="133181" y="1110294"/>
                  </a:lnTo>
                  <a:lnTo>
                    <a:pt x="160934" y="1150118"/>
                  </a:lnTo>
                  <a:lnTo>
                    <a:pt x="190851" y="1188604"/>
                  </a:lnTo>
                  <a:lnTo>
                    <a:pt x="222816" y="1225562"/>
                  </a:lnTo>
                  <a:lnTo>
                    <a:pt x="256712" y="1260801"/>
                  </a:lnTo>
                  <a:lnTo>
                    <a:pt x="292423" y="1294129"/>
                  </a:lnTo>
                  <a:lnTo>
                    <a:pt x="329833" y="1325355"/>
                  </a:lnTo>
                  <a:lnTo>
                    <a:pt x="379743" y="1359788"/>
                  </a:lnTo>
                  <a:lnTo>
                    <a:pt x="430600" y="1392025"/>
                  </a:lnTo>
                  <a:lnTo>
                    <a:pt x="482238" y="1422107"/>
                  </a:lnTo>
                  <a:lnTo>
                    <a:pt x="534495" y="1450079"/>
                  </a:lnTo>
                  <a:lnTo>
                    <a:pt x="587207" y="1475983"/>
                  </a:lnTo>
                  <a:lnTo>
                    <a:pt x="640208" y="1499863"/>
                  </a:lnTo>
                  <a:lnTo>
                    <a:pt x="693337" y="1521761"/>
                  </a:lnTo>
                  <a:lnTo>
                    <a:pt x="746427" y="1541721"/>
                  </a:lnTo>
                  <a:lnTo>
                    <a:pt x="799316" y="1559785"/>
                  </a:lnTo>
                  <a:lnTo>
                    <a:pt x="851840" y="1575997"/>
                  </a:lnTo>
                  <a:lnTo>
                    <a:pt x="903834" y="1590400"/>
                  </a:lnTo>
                  <a:lnTo>
                    <a:pt x="955135" y="1603036"/>
                  </a:lnTo>
                  <a:lnTo>
                    <a:pt x="1005579" y="1613949"/>
                  </a:lnTo>
                  <a:lnTo>
                    <a:pt x="1055001" y="1623183"/>
                  </a:lnTo>
                  <a:lnTo>
                    <a:pt x="1103238" y="1630779"/>
                  </a:lnTo>
                  <a:lnTo>
                    <a:pt x="1150126" y="1636781"/>
                  </a:lnTo>
                  <a:lnTo>
                    <a:pt x="1195501" y="1641232"/>
                  </a:lnTo>
                  <a:lnTo>
                    <a:pt x="1239199" y="1644176"/>
                  </a:lnTo>
                  <a:lnTo>
                    <a:pt x="1281055" y="1645654"/>
                  </a:lnTo>
                  <a:lnTo>
                    <a:pt x="1320907" y="1645711"/>
                  </a:lnTo>
                  <a:lnTo>
                    <a:pt x="1358589" y="1644389"/>
                  </a:lnTo>
                  <a:lnTo>
                    <a:pt x="1426792" y="1637781"/>
                  </a:lnTo>
                  <a:lnTo>
                    <a:pt x="1516464" y="1619542"/>
                  </a:lnTo>
                  <a:lnTo>
                    <a:pt x="1572075" y="1605142"/>
                  </a:lnTo>
                  <a:lnTo>
                    <a:pt x="1624089" y="1589232"/>
                  </a:lnTo>
                  <a:lnTo>
                    <a:pt x="1672777" y="1571665"/>
                  </a:lnTo>
                  <a:lnTo>
                    <a:pt x="1718412" y="1552291"/>
                  </a:lnTo>
                  <a:lnTo>
                    <a:pt x="1761267" y="1530962"/>
                  </a:lnTo>
                  <a:lnTo>
                    <a:pt x="1801613" y="1507531"/>
                  </a:lnTo>
                  <a:lnTo>
                    <a:pt x="1839723" y="1481848"/>
                  </a:lnTo>
                  <a:lnTo>
                    <a:pt x="1875869" y="1453765"/>
                  </a:lnTo>
                  <a:lnTo>
                    <a:pt x="1910324" y="1423134"/>
                  </a:lnTo>
                  <a:lnTo>
                    <a:pt x="1943359" y="1389806"/>
                  </a:lnTo>
                  <a:lnTo>
                    <a:pt x="1975246" y="1353633"/>
                  </a:lnTo>
                  <a:lnTo>
                    <a:pt x="2006259" y="1314468"/>
                  </a:lnTo>
                  <a:lnTo>
                    <a:pt x="2036669" y="1272160"/>
                  </a:lnTo>
                  <a:lnTo>
                    <a:pt x="2066749" y="1226562"/>
                  </a:lnTo>
                  <a:lnTo>
                    <a:pt x="2091685" y="1182946"/>
                  </a:lnTo>
                  <a:lnTo>
                    <a:pt x="2113629" y="1135939"/>
                  </a:lnTo>
                  <a:lnTo>
                    <a:pt x="2132708" y="1086123"/>
                  </a:lnTo>
                  <a:lnTo>
                    <a:pt x="2149049" y="1034081"/>
                  </a:lnTo>
                  <a:lnTo>
                    <a:pt x="2162782" y="980395"/>
                  </a:lnTo>
                  <a:lnTo>
                    <a:pt x="2174033" y="925649"/>
                  </a:lnTo>
                  <a:lnTo>
                    <a:pt x="2182930" y="870424"/>
                  </a:lnTo>
                  <a:lnTo>
                    <a:pt x="2189601" y="815302"/>
                  </a:lnTo>
                  <a:lnTo>
                    <a:pt x="2194174" y="760868"/>
                  </a:lnTo>
                  <a:lnTo>
                    <a:pt x="2196777" y="707702"/>
                  </a:lnTo>
                  <a:lnTo>
                    <a:pt x="2197536" y="656388"/>
                  </a:lnTo>
                  <a:lnTo>
                    <a:pt x="2196580" y="607508"/>
                  </a:lnTo>
                  <a:lnTo>
                    <a:pt x="2194037" y="561645"/>
                  </a:lnTo>
                  <a:lnTo>
                    <a:pt x="2190034" y="519381"/>
                  </a:lnTo>
                  <a:lnTo>
                    <a:pt x="2184700" y="481299"/>
                  </a:lnTo>
                  <a:lnTo>
                    <a:pt x="2170546" y="420011"/>
                  </a:lnTo>
                  <a:lnTo>
                    <a:pt x="2151812" y="360126"/>
                  </a:lnTo>
                  <a:lnTo>
                    <a:pt x="2128684" y="296339"/>
                  </a:lnTo>
                  <a:lnTo>
                    <a:pt x="2095622" y="231718"/>
                  </a:lnTo>
                  <a:lnTo>
                    <a:pt x="2073634" y="200054"/>
                  </a:lnTo>
                  <a:lnTo>
                    <a:pt x="2047085" y="169331"/>
                  </a:lnTo>
                  <a:lnTo>
                    <a:pt x="2015283" y="139934"/>
                  </a:lnTo>
                  <a:lnTo>
                    <a:pt x="1977533" y="112246"/>
                  </a:lnTo>
                  <a:lnTo>
                    <a:pt x="1933145" y="86651"/>
                  </a:lnTo>
                  <a:lnTo>
                    <a:pt x="1881424" y="63531"/>
                  </a:lnTo>
                  <a:lnTo>
                    <a:pt x="1821680" y="43270"/>
                  </a:lnTo>
                  <a:lnTo>
                    <a:pt x="1753218" y="26253"/>
                  </a:lnTo>
                  <a:lnTo>
                    <a:pt x="1675347" y="12861"/>
                  </a:lnTo>
                  <a:lnTo>
                    <a:pt x="1629868" y="7447"/>
                  </a:lnTo>
                  <a:lnTo>
                    <a:pt x="1582843" y="3528"/>
                  </a:lnTo>
                  <a:lnTo>
                    <a:pt x="1534416" y="1060"/>
                  </a:lnTo>
                  <a:lnTo>
                    <a:pt x="1484730" y="0"/>
                  </a:lnTo>
                  <a:close/>
                </a:path>
              </a:pathLst>
            </a:custGeom>
            <a:solidFill>
              <a:srgbClr val="3BBBD6"/>
            </a:solidFill>
          </p:spPr>
          <p:txBody>
            <a:bodyPr wrap="square" lIns="0" tIns="0" rIns="0" bIns="0" rtlCol="0"/>
            <a:lstStyle/>
            <a:p>
              <a:endParaRPr lang="fr-FR" dirty="0"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E438E6E7-FB24-A94F-A792-2798DDE060CF}"/>
                </a:ext>
              </a:extLst>
            </p:cNvPr>
            <p:cNvSpPr txBox="1"/>
            <p:nvPr/>
          </p:nvSpPr>
          <p:spPr>
            <a:xfrm>
              <a:off x="3893352" y="3470427"/>
              <a:ext cx="1102967" cy="775853"/>
            </a:xfrm>
            <a:prstGeom prst="rect">
              <a:avLst/>
            </a:prstGeom>
          </p:spPr>
          <p:txBody>
            <a:bodyPr vert="horz" wrap="square" lIns="0" tIns="92710" rIns="0" bIns="0" rtlCol="0">
              <a:spAutoFit/>
            </a:bodyPr>
            <a:lstStyle/>
            <a:p>
              <a:pPr marL="12700">
                <a:spcBef>
                  <a:spcPts val="730"/>
                </a:spcBef>
              </a:pPr>
              <a:r>
                <a:rPr lang="fr-FR" sz="1600" b="1" dirty="0">
                  <a:solidFill>
                    <a:srgbClr val="4E1F86"/>
                  </a:solidFill>
                  <a:latin typeface="Calibri"/>
                  <a:cs typeface="Calibri"/>
                </a:rPr>
                <a:t>PÔLE SOINS</a:t>
              </a:r>
              <a:endParaRPr lang="fr-FR" sz="1600" dirty="0">
                <a:latin typeface="Calibri"/>
                <a:cs typeface="Calibri"/>
              </a:endParaRPr>
            </a:p>
            <a:p>
              <a:pPr marL="154940">
                <a:lnSpc>
                  <a:spcPts val="1530"/>
                </a:lnSpc>
                <a:spcBef>
                  <a:spcPts val="415"/>
                </a:spcBef>
              </a:pPr>
              <a:r>
                <a:rPr lang="fr-FR" sz="1350" b="1" dirty="0">
                  <a:solidFill>
                    <a:srgbClr val="FFFFFF"/>
                  </a:solidFill>
                  <a:latin typeface="Georgia"/>
                  <a:cs typeface="Georgia"/>
                </a:rPr>
                <a:t>196 </a:t>
              </a:r>
              <a:r>
                <a:rPr lang="fr-FR" sz="800" b="1" dirty="0">
                  <a:solidFill>
                    <a:srgbClr val="FFFFFF"/>
                  </a:solidFill>
                  <a:latin typeface="Calibri"/>
                  <a:cs typeface="Calibri"/>
                </a:rPr>
                <a:t>établissements</a:t>
              </a:r>
              <a:endParaRPr lang="fr-FR" sz="800" dirty="0">
                <a:latin typeface="Calibri"/>
                <a:cs typeface="Calibri"/>
              </a:endParaRPr>
            </a:p>
            <a:p>
              <a:pPr marL="228600">
                <a:lnSpc>
                  <a:spcPts val="1530"/>
                </a:lnSpc>
              </a:pPr>
              <a:r>
                <a:rPr lang="fr-FR" sz="1350" b="1" dirty="0">
                  <a:solidFill>
                    <a:srgbClr val="FFFFFF"/>
                  </a:solidFill>
                  <a:latin typeface="Georgia"/>
                  <a:cs typeface="Georgia"/>
                </a:rPr>
                <a:t>846 </a:t>
              </a:r>
              <a:r>
                <a:rPr lang="fr-FR" sz="800" b="1" dirty="0">
                  <a:solidFill>
                    <a:srgbClr val="FFFFFF"/>
                  </a:solidFill>
                  <a:latin typeface="Calibri"/>
                  <a:cs typeface="Calibri"/>
                </a:rPr>
                <a:t>M€ de CA</a:t>
              </a:r>
              <a:endParaRPr lang="fr-FR" sz="800" dirty="0">
                <a:latin typeface="Calibri"/>
                <a:cs typeface="Calibri"/>
              </a:endParaRP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5516CF46-075D-4FD8-B11B-F4E64A685F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244" y="358625"/>
            <a:ext cx="396000" cy="364320"/>
          </a:xfrm>
          <a:prstGeom prst="rect">
            <a:avLst/>
          </a:prstGeom>
        </p:spPr>
      </p:pic>
      <p:pic>
        <p:nvPicPr>
          <p:cNvPr id="3" name="Image 2" descr="Une image contenant créativité, art&#10;&#10;Description générée automatiquement">
            <a:extLst>
              <a:ext uri="{FF2B5EF4-FFF2-40B4-BE49-F238E27FC236}">
                <a16:creationId xmlns:a16="http://schemas.microsoft.com/office/drawing/2014/main" id="{C4C94499-7DDB-EA3D-B42F-75A23005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796" y="1055"/>
            <a:ext cx="2566204" cy="17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B1E451E-42D3-D445-859E-5D7C64C486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627" y="1270444"/>
            <a:ext cx="3682746" cy="2602611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FD22BA1A-3C65-5643-B96F-6A50252E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571750"/>
            <a:ext cx="7886700" cy="969496"/>
          </a:xfrm>
        </p:spPr>
        <p:txBody>
          <a:bodyPr/>
          <a:lstStyle/>
          <a:p>
            <a:r>
              <a:rPr lang="fr-FR" dirty="0"/>
              <a:t>Améliorer la santé</a:t>
            </a:r>
            <a:br>
              <a:rPr lang="fr-FR" dirty="0"/>
            </a:br>
            <a:r>
              <a:rPr lang="fr-FR" dirty="0"/>
              <a:t>par l’habitat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D07FBB-1097-914F-BD53-E631DFFD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A8EE-A223-BF48-857D-60D93B6B838F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FFC46E-1B49-F644-B68A-0BFF54C9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12</a:t>
            </a:fld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2D88C8B-A2D5-EC48-A7C6-79824A786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6213" y="1683271"/>
            <a:ext cx="771573" cy="6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64770BC2-1CA4-264C-ABA6-81A56A21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01"/>
          <a:stretch/>
        </p:blipFill>
        <p:spPr>
          <a:xfrm>
            <a:off x="6629278" y="-1"/>
            <a:ext cx="2514722" cy="1528937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5BC58589-6D11-9D49-B29B-D0C55853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Améliorer la santé par l’habitat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915DC8F-5668-394A-B6C8-A650BC50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260000"/>
            <a:ext cx="8150400" cy="990015"/>
          </a:xfrm>
        </p:spPr>
        <p:txBody>
          <a:bodyPr>
            <a:spAutoFit/>
          </a:bodyPr>
          <a:lstStyle/>
          <a:p>
            <a:pPr lvl="1"/>
            <a:r>
              <a:rPr lang="fr-FR" b="1" dirty="0">
                <a:solidFill>
                  <a:schemeClr val="accent1"/>
                </a:solidFill>
              </a:rPr>
              <a:t>L’habitat est une condition essentielle de santé et doit prendre 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b="1" dirty="0">
                <a:solidFill>
                  <a:schemeClr val="accent1"/>
                </a:solidFill>
              </a:rPr>
              <a:t>en compte les spécificités des territoires et les parcours de vie de chacun.</a:t>
            </a:r>
          </a:p>
          <a:p>
            <a:pPr lvl="3"/>
            <a:r>
              <a:rPr lang="fr-FR" dirty="0"/>
              <a:t>Le Groupe VYV et le Groupe Arcade ont associé leurs expertises de l’habitat et de la protection sociale </a:t>
            </a:r>
            <a:br>
              <a:rPr lang="fr-FR" dirty="0"/>
            </a:br>
            <a:r>
              <a:rPr lang="fr-FR" dirty="0"/>
              <a:t>pour construire un modèle unique et innovant d’habitat social : le Groupe Arcade-VYV.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D2910-B152-4D43-BA68-00B75541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4FF35-5DF6-9848-B879-3683A212F062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4B4B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B4B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F99C6-A40E-2F4B-B39E-5261251F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4AEC5-3932-E94C-A22A-E47605B0544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4B4B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B4B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291E887-777B-4144-8863-2092A8361C2F}"/>
              </a:ext>
            </a:extLst>
          </p:cNvPr>
          <p:cNvGrpSpPr/>
          <p:nvPr/>
        </p:nvGrpSpPr>
        <p:grpSpPr>
          <a:xfrm>
            <a:off x="954648" y="2576937"/>
            <a:ext cx="7122967" cy="1579579"/>
            <a:chOff x="844577" y="2576937"/>
            <a:chExt cx="7122967" cy="1579579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3C3BD81E-CBBC-BE4D-B7E8-41952FAC0C60}"/>
                </a:ext>
              </a:extLst>
            </p:cNvPr>
            <p:cNvGrpSpPr/>
            <p:nvPr/>
          </p:nvGrpSpPr>
          <p:grpSpPr>
            <a:xfrm>
              <a:off x="844577" y="2695900"/>
              <a:ext cx="1253498" cy="1460616"/>
              <a:chOff x="34191" y="2695900"/>
              <a:chExt cx="1253498" cy="1460616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81F50D7E-0A78-DE48-958F-6262BF608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8534" y="2695900"/>
                <a:ext cx="580327" cy="386884"/>
              </a:xfrm>
              <a:prstGeom prst="rect">
                <a:avLst/>
              </a:prstGeom>
            </p:spPr>
          </p:pic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id="{611EF143-5F0F-D449-AC94-C9ACF2B115F4}"/>
                  </a:ext>
                </a:extLst>
              </p:cNvPr>
              <p:cNvSpPr txBox="1"/>
              <p:nvPr/>
            </p:nvSpPr>
            <p:spPr>
              <a:xfrm>
                <a:off x="34191" y="3091609"/>
                <a:ext cx="1253498" cy="1064907"/>
              </a:xfrm>
              <a:prstGeom prst="rect">
                <a:avLst/>
              </a:prstGeom>
            </p:spPr>
            <p:txBody>
              <a:bodyPr vert="horz" wrap="square" lIns="0" tIns="155575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EDA46"/>
                    </a:solidFill>
                    <a:effectLst/>
                    <a:uLnTx/>
                    <a:uFillTx/>
                    <a:latin typeface="Georgia"/>
                    <a:ea typeface="+mn-ea"/>
                    <a:cs typeface="Georgia"/>
                  </a:rPr>
                  <a:t>Plus de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EDA46"/>
                    </a:solidFill>
                    <a:effectLst/>
                    <a:uLnTx/>
                    <a:uFillTx/>
                    <a:latin typeface="Georgia"/>
                    <a:ea typeface="+mn-ea"/>
                    <a:cs typeface="Georgia"/>
                  </a:rPr>
                  <a:t>380 000</a:t>
                </a:r>
              </a:p>
              <a:p>
                <a:pPr marL="12700" marR="5080" lvl="0" indent="0" algn="ctr" defTabSz="457200" rtl="0" eaLnBrk="1" fontAlgn="auto" latinLnBrk="0" hangingPunct="1">
                  <a:lnSpc>
                    <a:spcPct val="115199"/>
                  </a:lnSpc>
                  <a:spcBef>
                    <a:spcPts val="4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personnes logées</a:t>
                </a:r>
                <a:br>
                  <a:rPr kumimoji="0" lang="fr-FR" sz="1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fr-FR" sz="1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dans un habitat locatif</a:t>
                </a: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90285060-7245-2341-AE7A-BE199C2115BD}"/>
                </a:ext>
              </a:extLst>
            </p:cNvPr>
            <p:cNvGrpSpPr/>
            <p:nvPr/>
          </p:nvGrpSpPr>
          <p:grpSpPr>
            <a:xfrm>
              <a:off x="2667894" y="2576937"/>
              <a:ext cx="1616659" cy="1551366"/>
              <a:chOff x="2054048" y="2576937"/>
              <a:chExt cx="1616659" cy="1551366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1F8F6DED-4ECE-EA4A-9CC1-9BB47279C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32499" y="2576937"/>
                <a:ext cx="445145" cy="505847"/>
              </a:xfrm>
              <a:prstGeom prst="rect">
                <a:avLst/>
              </a:prstGeom>
            </p:spPr>
          </p:pic>
          <p:sp>
            <p:nvSpPr>
              <p:cNvPr id="22" name="object 10">
                <a:extLst>
                  <a:ext uri="{FF2B5EF4-FFF2-40B4-BE49-F238E27FC236}">
                    <a16:creationId xmlns:a16="http://schemas.microsoft.com/office/drawing/2014/main" id="{EA60437F-7F49-5443-AC0C-FFFA1C7B0F3E}"/>
                  </a:ext>
                </a:extLst>
              </p:cNvPr>
              <p:cNvSpPr txBox="1"/>
              <p:nvPr/>
            </p:nvSpPr>
            <p:spPr>
              <a:xfrm>
                <a:off x="2054048" y="3091609"/>
                <a:ext cx="1616659" cy="1036694"/>
              </a:xfrm>
              <a:prstGeom prst="rect">
                <a:avLst/>
              </a:prstGeom>
            </p:spPr>
            <p:txBody>
              <a:bodyPr vert="horz" wrap="square" lIns="0" tIns="155575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EDA46"/>
                    </a:solidFill>
                    <a:effectLst/>
                    <a:uLnTx/>
                    <a:uFillTx/>
                    <a:latin typeface="Georgia"/>
                    <a:ea typeface="+mn-ea"/>
                    <a:cs typeface="Georgia"/>
                  </a:rPr>
                  <a:t>31 658</a:t>
                </a:r>
              </a:p>
              <a:p>
                <a:pPr marL="12700" marR="5080" lvl="0" indent="0" algn="ctr" defTabSz="457200" rtl="0" eaLnBrk="1" fontAlgn="auto" latinLnBrk="0" hangingPunct="1">
                  <a:lnSpc>
                    <a:spcPct val="115199"/>
                  </a:lnSpc>
                  <a:spcBef>
                    <a:spcPts val="4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places en habitat spécifique </a:t>
                </a:r>
                <a:r>
                  <a:rPr kumimoji="0" lang="fr-FR" sz="10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(résidences étudiantes, </a:t>
                </a:r>
                <a:r>
                  <a:rPr kumimoji="0" lang="fr-FR" sz="10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Ehpad</a:t>
                </a:r>
                <a:r>
                  <a:rPr kumimoji="0" lang="fr-FR" sz="10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, jeunes travailleurs ...)</a:t>
                </a: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5F1CA77-89C5-4245-B66B-FE4BA4925924}"/>
                </a:ext>
              </a:extLst>
            </p:cNvPr>
            <p:cNvGrpSpPr/>
            <p:nvPr/>
          </p:nvGrpSpPr>
          <p:grpSpPr>
            <a:xfrm>
              <a:off x="4792832" y="2576937"/>
              <a:ext cx="1332200" cy="1537206"/>
              <a:chOff x="4375753" y="2576937"/>
              <a:chExt cx="1332200" cy="1537206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C00F5837-F2D7-624F-BF21-FA46519C6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8045" y="2576937"/>
                <a:ext cx="556431" cy="505847"/>
              </a:xfrm>
              <a:prstGeom prst="rect">
                <a:avLst/>
              </a:prstGeom>
            </p:spPr>
          </p:pic>
          <p:sp>
            <p:nvSpPr>
              <p:cNvPr id="30" name="object 10">
                <a:extLst>
                  <a:ext uri="{FF2B5EF4-FFF2-40B4-BE49-F238E27FC236}">
                    <a16:creationId xmlns:a16="http://schemas.microsoft.com/office/drawing/2014/main" id="{38A7E11F-A6C4-6441-AE09-460D3279CE47}"/>
                  </a:ext>
                </a:extLst>
              </p:cNvPr>
              <p:cNvSpPr txBox="1"/>
              <p:nvPr/>
            </p:nvSpPr>
            <p:spPr>
              <a:xfrm>
                <a:off x="4375753" y="3151828"/>
                <a:ext cx="1332200" cy="962315"/>
              </a:xfrm>
              <a:prstGeom prst="rect">
                <a:avLst/>
              </a:prstGeom>
            </p:spPr>
            <p:txBody>
              <a:bodyPr vert="horz" wrap="square" lIns="0" tIns="155575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EDA46"/>
                    </a:solidFill>
                    <a:effectLst/>
                    <a:uLnTx/>
                    <a:uFillTx/>
                    <a:latin typeface="Georgia"/>
                    <a:ea typeface="+mn-ea"/>
                    <a:cs typeface="Georgia"/>
                  </a:rPr>
                  <a:t>Plus de</a:t>
                </a:r>
                <a:br>
                  <a:rPr kumimoji="0" lang="fr-FR" sz="2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EDA46"/>
                    </a:solidFill>
                    <a:effectLst/>
                    <a:uLnTx/>
                    <a:uFillTx/>
                    <a:latin typeface="Georgia"/>
                    <a:ea typeface="+mn-ea"/>
                    <a:cs typeface="Georgia"/>
                  </a:rPr>
                </a:br>
                <a:r>
                  <a:rPr kumimoji="0" lang="fr-FR" sz="2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EDA46"/>
                    </a:solidFill>
                    <a:effectLst/>
                    <a:uLnTx/>
                    <a:uFillTx/>
                    <a:latin typeface="Georgia"/>
                    <a:ea typeface="+mn-ea"/>
                    <a:cs typeface="Georgia"/>
                  </a:rPr>
                  <a:t>5 000</a:t>
                </a:r>
              </a:p>
              <a:p>
                <a:pPr marL="12700" marR="5080" lvl="0" indent="0" algn="ctr" defTabSz="457200" rtl="0" eaLnBrk="1" fontAlgn="auto" latinLnBrk="0" hangingPunct="1">
                  <a:lnSpc>
                    <a:spcPct val="115199"/>
                  </a:lnSpc>
                  <a:spcBef>
                    <a:spcPts val="4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Logements construits </a:t>
                </a:r>
                <a:br>
                  <a:rPr kumimoji="0" lang="fr-FR" sz="10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</a:br>
                <a:r>
                  <a:rPr kumimoji="0" lang="fr-FR" sz="10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A4A4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chaque année</a:t>
                </a: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1533BB5-8A8B-554A-AD6B-0C1B3DBD8072}"/>
                </a:ext>
              </a:extLst>
            </p:cNvPr>
            <p:cNvGrpSpPr/>
            <p:nvPr/>
          </p:nvGrpSpPr>
          <p:grpSpPr>
            <a:xfrm>
              <a:off x="6714046" y="2576937"/>
              <a:ext cx="1253498" cy="1523217"/>
              <a:chOff x="6358443" y="2576937"/>
              <a:chExt cx="1253498" cy="1523217"/>
            </a:xfrm>
          </p:grpSpPr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0D5D29EC-CD96-2047-8B3F-1533541DB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04652" y="2576937"/>
                <a:ext cx="293391" cy="505847"/>
              </a:xfrm>
              <a:prstGeom prst="rect">
                <a:avLst/>
              </a:prstGeom>
            </p:spPr>
          </p:pic>
          <p:sp>
            <p:nvSpPr>
              <p:cNvPr id="32" name="object 10">
                <a:extLst>
                  <a:ext uri="{FF2B5EF4-FFF2-40B4-BE49-F238E27FC236}">
                    <a16:creationId xmlns:a16="http://schemas.microsoft.com/office/drawing/2014/main" id="{1F5D4069-A76F-5B4A-9FB9-190C6DC5B74F}"/>
                  </a:ext>
                </a:extLst>
              </p:cNvPr>
              <p:cNvSpPr txBox="1"/>
              <p:nvPr/>
            </p:nvSpPr>
            <p:spPr>
              <a:xfrm>
                <a:off x="6358443" y="3147970"/>
                <a:ext cx="1253498" cy="952184"/>
              </a:xfrm>
              <a:prstGeom prst="rect">
                <a:avLst/>
              </a:prstGeom>
            </p:spPr>
            <p:txBody>
              <a:bodyPr vert="horz" wrap="square" lIns="0" tIns="155575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EDA46"/>
                    </a:solidFill>
                    <a:effectLst/>
                    <a:uLnTx/>
                    <a:uFillTx/>
                    <a:latin typeface="Georgia"/>
                    <a:ea typeface="+mn-ea"/>
                    <a:cs typeface="Georgia"/>
                  </a:rPr>
                  <a:t>Plus de</a:t>
                </a:r>
                <a:br>
                  <a:rPr kumimoji="0" lang="fr-FR" sz="2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EDA46"/>
                    </a:solidFill>
                    <a:effectLst/>
                    <a:uLnTx/>
                    <a:uFillTx/>
                    <a:latin typeface="Georgia"/>
                    <a:ea typeface="+mn-ea"/>
                    <a:cs typeface="Georgia"/>
                  </a:rPr>
                </a:br>
                <a:r>
                  <a:rPr kumimoji="0" lang="fr-FR" sz="2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EDA46"/>
                    </a:solidFill>
                    <a:effectLst/>
                    <a:uLnTx/>
                    <a:uFillTx/>
                    <a:latin typeface="Georgia"/>
                    <a:ea typeface="+mn-ea"/>
                    <a:cs typeface="Georgia"/>
                  </a:rPr>
                  <a:t>200 000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logements</a:t>
                </a:r>
                <a:r>
                  <a:rPr kumimoji="0" lang="fr-FR" sz="10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en patrimoine</a:t>
                </a:r>
              </a:p>
            </p:txBody>
          </p:sp>
        </p:grp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730F11A4-05A4-457E-A5E7-F4AFB893B4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83" y="286741"/>
            <a:ext cx="410400" cy="3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9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BC58589-6D11-9D49-B29B-D0C55853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Améliorer la santé par l’habitat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915DC8F-5668-394A-B6C8-A650BC50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00" y="1260000"/>
            <a:ext cx="7502400" cy="2636619"/>
          </a:xfrm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chemeClr val="accent1"/>
                </a:solidFill>
              </a:rPr>
              <a:t>Le Groupe Arcade-VYV défend </a:t>
            </a:r>
            <a:r>
              <a:rPr lang="fr-FR" dirty="0">
                <a:solidFill>
                  <a:schemeClr val="accent1"/>
                </a:solidFill>
              </a:rPr>
              <a:t>3</a:t>
            </a:r>
            <a:r>
              <a:rPr lang="fr-FR" b="1" dirty="0">
                <a:solidFill>
                  <a:schemeClr val="accent1"/>
                </a:solidFill>
              </a:rPr>
              <a:t> convictions fortes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Le logement et la santé sont indissociables </a:t>
            </a:r>
            <a:r>
              <a:rPr lang="fr-FR" sz="1200" dirty="0"/>
              <a:t>et les réponses apportées doivent prendre </a:t>
            </a:r>
            <a:br>
              <a:rPr lang="fr-FR" sz="1200" dirty="0"/>
            </a:br>
            <a:r>
              <a:rPr lang="fr-FR" sz="1200" dirty="0"/>
              <a:t>en compte les parcours de vie pour agir efficacement et accompagner chacun, sans exclusion.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L’habitat doit être innovant </a:t>
            </a:r>
            <a:r>
              <a:rPr lang="fr-FR" sz="1200" dirty="0"/>
              <a:t>et proposer des logements connectés, tout en prenant en compte </a:t>
            </a:r>
            <a:br>
              <a:rPr lang="fr-FR" sz="1200" dirty="0"/>
            </a:br>
            <a:r>
              <a:rPr lang="fr-FR" sz="1200" dirty="0"/>
              <a:t>les enjeux de développement durable et de climat.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La priorité est donnée à l’humain </a:t>
            </a:r>
            <a:r>
              <a:rPr lang="fr-FR" sz="1200" dirty="0"/>
              <a:t>en assurant une présence au plus près des territoires. </a:t>
            </a:r>
            <a:br>
              <a:rPr lang="fr-FR" sz="1200" dirty="0"/>
            </a:br>
            <a:r>
              <a:rPr lang="fr-FR" sz="1200" dirty="0"/>
              <a:t>Implanté solidement sur l’ensemble du territoire métropolitain avec trente-deux filiales, </a:t>
            </a:r>
            <a:br>
              <a:rPr lang="fr-FR" sz="1200" dirty="0"/>
            </a:br>
            <a:r>
              <a:rPr lang="fr-FR" sz="1200" dirty="0"/>
              <a:t>le Groupe Arcade-VYV bénéficie d’une proximité forte et d’une maîtrise des enjeux d’habitat et de santé.</a:t>
            </a:r>
          </a:p>
          <a:p>
            <a:pPr lvl="1" algn="l"/>
            <a:r>
              <a:rPr lang="fr-FR" sz="1200" b="1" dirty="0">
                <a:solidFill>
                  <a:schemeClr val="accent2"/>
                </a:solidFill>
              </a:rPr>
              <a:t>Ces convictions sont à l’origine de la création d’un nouveau label, riche d’engagements concrets : </a:t>
            </a:r>
            <a:br>
              <a:rPr lang="fr-FR" sz="1200" b="1" dirty="0">
                <a:solidFill>
                  <a:schemeClr val="accent2"/>
                </a:solidFill>
              </a:rPr>
            </a:br>
            <a:r>
              <a:rPr lang="fr-FR" sz="1200" b="1" dirty="0">
                <a:solidFill>
                  <a:schemeClr val="accent2"/>
                </a:solidFill>
              </a:rPr>
              <a:t>Mon Logement Santé.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D2910-B152-4D43-BA68-00B75541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F99C6-A40E-2F4B-B39E-5261251F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14</a:t>
            </a:fld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9090DC8-4538-4784-98FC-6EA2C0C0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328" y="3856616"/>
            <a:ext cx="1073169" cy="91841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062F67D-57EF-A17B-55B8-ECA8B315B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01"/>
          <a:stretch/>
        </p:blipFill>
        <p:spPr>
          <a:xfrm>
            <a:off x="6629278" y="-1"/>
            <a:ext cx="2514722" cy="15289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8555B8-25C6-430F-D7CF-A7088F770B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83" y="286741"/>
            <a:ext cx="410400" cy="3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8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BC58589-6D11-9D49-B29B-D0C55853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Améliorer la santé par l’habitat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915DC8F-5668-394A-B6C8-A650BC50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00" y="1260000"/>
            <a:ext cx="7502400" cy="2569934"/>
          </a:xfrm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chemeClr val="accent1"/>
                </a:solidFill>
              </a:rPr>
              <a:t>Le label Mon Logement </a:t>
            </a:r>
            <a:r>
              <a:rPr lang="fr-FR" dirty="0"/>
              <a:t>S</a:t>
            </a:r>
            <a:r>
              <a:rPr lang="fr-FR" b="1" dirty="0">
                <a:solidFill>
                  <a:schemeClr val="accent1"/>
                </a:solidFill>
              </a:rPr>
              <a:t>anté</a:t>
            </a:r>
          </a:p>
          <a:p>
            <a:pPr lvl="1" algn="l"/>
            <a:r>
              <a:rPr lang="fr-FR" b="1" dirty="0">
                <a:solidFill>
                  <a:schemeClr val="accent1"/>
                </a:solidFill>
              </a:rPr>
              <a:t>Conçu par les experts de la santé et de l’habitat du groupe, le logement santé vise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b="1" dirty="0">
                <a:solidFill>
                  <a:schemeClr val="accent1"/>
                </a:solidFill>
              </a:rPr>
              <a:t>à fournir à ses occupants une expérience de vie à la fois saine, désirable et résiliente.</a:t>
            </a:r>
          </a:p>
          <a:p>
            <a:pPr lvl="1" algn="l"/>
            <a:r>
              <a:rPr lang="fr-FR" b="1" dirty="0">
                <a:solidFill>
                  <a:schemeClr val="accent1"/>
                </a:solidFill>
              </a:rPr>
              <a:t>Notre démarche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sz="1200" dirty="0"/>
              <a:t>Avec des experts du logement, de la santé et de la protection sociale, nous avons conçu un référentiel</a:t>
            </a:r>
            <a:br>
              <a:rPr lang="fr-FR" sz="1200" dirty="0"/>
            </a:br>
            <a:r>
              <a:rPr lang="fr-FR" sz="1200" dirty="0"/>
              <a:t>de 40 engagements, dont 10 engagements socles et obligatoires. Ces critères sont attestés par un évaluateur indépendant garantissant la neutralité de la démarche.</a:t>
            </a:r>
          </a:p>
          <a:p>
            <a:pPr lvl="1" algn="l"/>
            <a:r>
              <a:rPr lang="fr-FR" b="1" dirty="0">
                <a:solidFill>
                  <a:schemeClr val="accent1"/>
                </a:solidFill>
              </a:rPr>
              <a:t>50 %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sz="1200" dirty="0"/>
              <a:t>À partir de 2025, notre groupe s’est fixé comme objectif de produire 10 000 logements par an,</a:t>
            </a:r>
            <a:br>
              <a:rPr lang="fr-FR" sz="1200" dirty="0"/>
            </a:br>
            <a:r>
              <a:rPr lang="fr-FR" sz="1200" dirty="0"/>
              <a:t>dont au moins la moitié labellisés « Mon Logement Santé ».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D2910-B152-4D43-BA68-00B75541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F99C6-A40E-2F4B-B39E-5261251F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15</a:t>
            </a:fld>
            <a:endParaRPr lang="en-GB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E12BEF-FFF2-4F16-9E8F-1D3FA2FF7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25" y="3883501"/>
            <a:ext cx="2144095" cy="11967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8D711B-1AC9-F29B-FD2E-1D7F23E53E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01"/>
          <a:stretch/>
        </p:blipFill>
        <p:spPr>
          <a:xfrm>
            <a:off x="6629278" y="-1"/>
            <a:ext cx="2514722" cy="15289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29B1E2-92AB-5106-4CB4-1C3861A3F0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83" y="286741"/>
            <a:ext cx="410400" cy="3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7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1284B-4E95-664E-8402-22990D69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Tournés vers l’avenir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DEC4D8-0F7D-664C-AB93-55938F7C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9DB3D-DF4E-3947-9401-DD574FA51CBE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4D4698A5-FE6E-B547-AFCF-45865446B7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6763" y="685034"/>
            <a:ext cx="2868792" cy="3625709"/>
          </a:xfrm>
        </p:spPr>
        <p:txBody>
          <a:bodyPr/>
          <a:lstStyle/>
          <a:p>
            <a:pPr marL="352425" lvl="1" indent="-342900">
              <a:buFont typeface="+mj-lt"/>
              <a:buAutoNum type="arabicPeriod"/>
            </a:pPr>
            <a:r>
              <a:rPr lang="fr-FR" dirty="0">
                <a:solidFill>
                  <a:srgbClr val="7030A0"/>
                </a:solidFill>
              </a:rPr>
              <a:t>Développer notre empreinte mutualiste pour accroître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notre impact sur la société</a:t>
            </a:r>
          </a:p>
          <a:p>
            <a:pPr marL="352425" lvl="1" indent="-342900">
              <a:buFont typeface="+mj-lt"/>
              <a:buAutoNum type="arabicPeriod"/>
            </a:pPr>
            <a:r>
              <a:rPr lang="fr-FR" dirty="0">
                <a:solidFill>
                  <a:srgbClr val="3CBCD7"/>
                </a:solidFill>
              </a:rPr>
              <a:t>Accélérer notre développement sur nos trois métiers</a:t>
            </a:r>
          </a:p>
          <a:p>
            <a:pPr marL="352425" lvl="1" indent="-342900">
              <a:buFont typeface="+mj-lt"/>
              <a:buAutoNum type="arabicPeriod"/>
            </a:pPr>
            <a:r>
              <a:rPr lang="fr-FR" dirty="0">
                <a:solidFill>
                  <a:schemeClr val="accent6"/>
                </a:solidFill>
              </a:rPr>
              <a:t>Améliorer notre performance pour investir dans la santé</a:t>
            </a:r>
            <a:br>
              <a:rPr lang="fr-FR" dirty="0">
                <a:solidFill>
                  <a:schemeClr val="accent6"/>
                </a:solidFill>
              </a:rPr>
            </a:br>
            <a:r>
              <a:rPr lang="fr-FR" dirty="0">
                <a:solidFill>
                  <a:schemeClr val="accent6"/>
                </a:solidFill>
              </a:rPr>
              <a:t>pour tous</a:t>
            </a:r>
          </a:p>
          <a:p>
            <a:pPr marL="352425" lvl="1" indent="-342900">
              <a:buFont typeface="+mj-lt"/>
              <a:buAutoNum type="arabicPeriod"/>
            </a:pPr>
            <a:r>
              <a:rPr lang="fr-FR" dirty="0">
                <a:solidFill>
                  <a:schemeClr val="accent3"/>
                </a:solidFill>
              </a:rPr>
              <a:t>Renforcer notre identité d’employeur et d’opérateur</a:t>
            </a:r>
            <a:br>
              <a:rPr lang="fr-FR" dirty="0">
                <a:solidFill>
                  <a:schemeClr val="accent3"/>
                </a:solidFill>
              </a:rPr>
            </a:br>
            <a:r>
              <a:rPr lang="fr-FR" dirty="0">
                <a:solidFill>
                  <a:schemeClr val="accent3"/>
                </a:solidFill>
              </a:rPr>
              <a:t>de référence sur nos activités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841691-B1D9-3D4E-80E5-69433F04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4AEC5-3932-E94C-A22A-E47605B0544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4826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826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829C1A0-E488-47EB-9991-0AF78B46F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144311"/>
            <a:ext cx="4544950" cy="251328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Notre projet VYV 2025 permet</a:t>
            </a:r>
            <a:br>
              <a:rPr lang="fr-FR" dirty="0"/>
            </a:br>
            <a:r>
              <a:rPr lang="fr-FR" dirty="0"/>
              <a:t>au groupe de renforcer son développement et celui de ses entités, d’investir dans l’humain</a:t>
            </a:r>
            <a:br>
              <a:rPr lang="fr-FR" dirty="0"/>
            </a:br>
            <a:r>
              <a:rPr lang="fr-FR" dirty="0"/>
              <a:t>et les nouveaux services et d’accroître</a:t>
            </a:r>
            <a:br>
              <a:rPr lang="fr-FR" dirty="0"/>
            </a:br>
            <a:r>
              <a:rPr lang="fr-FR" dirty="0"/>
              <a:t>son impact positif sur la société. </a:t>
            </a:r>
          </a:p>
          <a:p>
            <a:pPr marL="0" indent="0">
              <a:buNone/>
            </a:pPr>
            <a:r>
              <a:rPr lang="fr-FR" dirty="0"/>
              <a:t>Il s’articule autour de quatre axes complémentaires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C754FE-6B45-C6ED-89C7-FB1BCD337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" y="4436659"/>
            <a:ext cx="800186" cy="6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2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C2A66F6-0AB6-2349-9513-9548AD49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groupe en chiffres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BEA94-D04C-6346-8632-133AE49B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8EEF3E-BC20-594A-AB90-3E3173B3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dirty="0" smtClean="0"/>
              <a:t>17</a:t>
            </a:fld>
            <a:endParaRPr lang="en-GB"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39689D14-2A3E-1040-BABC-B3863700A1BB}"/>
              </a:ext>
            </a:extLst>
          </p:cNvPr>
          <p:cNvSpPr txBox="1"/>
          <p:nvPr/>
        </p:nvSpPr>
        <p:spPr>
          <a:xfrm>
            <a:off x="3379646" y="2062926"/>
            <a:ext cx="1273746" cy="65210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dirty="0">
                <a:solidFill>
                  <a:srgbClr val="D274AC"/>
                </a:solidFill>
                <a:latin typeface="Georgia"/>
                <a:cs typeface="Georgia"/>
              </a:rPr>
              <a:t>1 700</a:t>
            </a:r>
            <a:endParaRPr lang="fr-FR" sz="2000" dirty="0">
              <a:latin typeface="Georgia"/>
              <a:cs typeface="Georgia"/>
            </a:endParaRPr>
          </a:p>
          <a:p>
            <a:pPr marR="5080" algn="ctr">
              <a:lnSpc>
                <a:spcPct val="106100"/>
              </a:lnSpc>
            </a:pPr>
            <a:r>
              <a:rPr lang="fr-FR" sz="1000" spc="-5" dirty="0">
                <a:solidFill>
                  <a:srgbClr val="FFFFFF"/>
                </a:solidFill>
                <a:latin typeface="Calibri"/>
                <a:cs typeface="Calibri"/>
              </a:rPr>
              <a:t>établissements de</a:t>
            </a:r>
            <a:r>
              <a:rPr lang="fr-FR" sz="1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000" spc="-5" dirty="0">
                <a:solidFill>
                  <a:srgbClr val="FFFFFF"/>
                </a:solidFill>
                <a:latin typeface="Calibri"/>
                <a:cs typeface="Calibri"/>
              </a:rPr>
              <a:t>soins  </a:t>
            </a:r>
            <a:br>
              <a:rPr lang="fr-FR" sz="1000" spc="-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sz="1000" spc="-5" dirty="0">
                <a:solidFill>
                  <a:srgbClr val="FFFFFF"/>
                </a:solidFill>
                <a:latin typeface="Calibri"/>
                <a:cs typeface="Calibri"/>
              </a:rPr>
              <a:t>et de</a:t>
            </a:r>
            <a:r>
              <a:rPr lang="fr-FR"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000" spc="-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lang="fr-FR" sz="1000" dirty="0">
              <a:latin typeface="Calibri"/>
              <a:cs typeface="Calibri"/>
            </a:endParaRPr>
          </a:p>
        </p:txBody>
      </p:sp>
      <p:sp>
        <p:nvSpPr>
          <p:cNvPr id="12" name="object 26">
            <a:extLst>
              <a:ext uri="{FF2B5EF4-FFF2-40B4-BE49-F238E27FC236}">
                <a16:creationId xmlns:a16="http://schemas.microsoft.com/office/drawing/2014/main" id="{5AB51462-C4DD-C841-873D-1AC9595888CB}"/>
              </a:ext>
            </a:extLst>
          </p:cNvPr>
          <p:cNvSpPr txBox="1"/>
          <p:nvPr/>
        </p:nvSpPr>
        <p:spPr>
          <a:xfrm>
            <a:off x="5516806" y="1946278"/>
            <a:ext cx="982980" cy="614271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90"/>
              </a:spcBef>
            </a:pPr>
            <a:r>
              <a:rPr lang="fr-FR" sz="2000" b="1" spc="-5" dirty="0">
                <a:solidFill>
                  <a:srgbClr val="EE7836"/>
                </a:solidFill>
                <a:latin typeface="Georgia"/>
                <a:cs typeface="Georgia"/>
              </a:rPr>
              <a:t>46 000</a:t>
            </a:r>
            <a:br>
              <a:rPr lang="fr-FR" sz="2000" b="1" spc="-5" dirty="0">
                <a:solidFill>
                  <a:srgbClr val="EE7836"/>
                </a:solidFill>
                <a:latin typeface="Georgia"/>
                <a:cs typeface="Georgia"/>
              </a:rPr>
            </a:br>
            <a:r>
              <a:rPr lang="fr-FR" sz="1000" spc="-10" dirty="0">
                <a:solidFill>
                  <a:srgbClr val="FFFFFF"/>
                </a:solidFill>
                <a:latin typeface="Calibri"/>
                <a:cs typeface="Calibri"/>
              </a:rPr>
              <a:t>collaborateurs</a:t>
            </a:r>
            <a:endParaRPr lang="fr-FR" sz="1000" dirty="0">
              <a:latin typeface="Calibri"/>
              <a:cs typeface="Calibri"/>
            </a:endParaRPr>
          </a:p>
        </p:txBody>
      </p:sp>
      <p:sp>
        <p:nvSpPr>
          <p:cNvPr id="13" name="object 27">
            <a:extLst>
              <a:ext uri="{FF2B5EF4-FFF2-40B4-BE49-F238E27FC236}">
                <a16:creationId xmlns:a16="http://schemas.microsoft.com/office/drawing/2014/main" id="{83B1F58B-EF60-A044-B4D2-9ABA6DBB87CF}"/>
              </a:ext>
            </a:extLst>
          </p:cNvPr>
          <p:cNvSpPr txBox="1"/>
          <p:nvPr/>
        </p:nvSpPr>
        <p:spPr>
          <a:xfrm>
            <a:off x="7120927" y="2157968"/>
            <a:ext cx="1536959" cy="476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6515" algn="ctr">
              <a:lnSpc>
                <a:spcPts val="1800"/>
              </a:lnSpc>
            </a:pPr>
            <a:r>
              <a:rPr lang="fr-FR" sz="2000" b="1" dirty="0">
                <a:solidFill>
                  <a:srgbClr val="84C8EF"/>
                </a:solidFill>
                <a:latin typeface="Georgia"/>
                <a:cs typeface="Georgia"/>
              </a:rPr>
              <a:t>10 </a:t>
            </a:r>
            <a:r>
              <a:rPr lang="fr-FR" sz="2000" b="1" spc="-5" dirty="0">
                <a:solidFill>
                  <a:srgbClr val="84C8EF"/>
                </a:solidFill>
                <a:latin typeface="Georgia"/>
                <a:cs typeface="Georgia"/>
              </a:rPr>
              <a:t>000</a:t>
            </a:r>
            <a:r>
              <a:rPr lang="fr-FR" sz="2000" b="1" spc="-295" dirty="0">
                <a:solidFill>
                  <a:srgbClr val="84C8EF"/>
                </a:solidFill>
                <a:latin typeface="Georgia"/>
                <a:cs typeface="Georgia"/>
              </a:rPr>
              <a:t> </a:t>
            </a:r>
            <a:r>
              <a:rPr lang="fr-FR" sz="1000" spc="-5" dirty="0">
                <a:solidFill>
                  <a:srgbClr val="FFFFFF"/>
                </a:solidFill>
                <a:latin typeface="Calibri"/>
                <a:cs typeface="Calibri"/>
              </a:rPr>
              <a:t>élus</a:t>
            </a:r>
            <a:endParaRPr lang="fr-FR" sz="1000" dirty="0">
              <a:latin typeface="Calibri"/>
              <a:cs typeface="Calibri"/>
            </a:endParaRPr>
          </a:p>
          <a:p>
            <a:pPr algn="ctr">
              <a:lnSpc>
                <a:spcPts val="1800"/>
              </a:lnSpc>
            </a:pPr>
            <a:r>
              <a:rPr lang="fr-FR" sz="1000" spc="-5" dirty="0">
                <a:solidFill>
                  <a:srgbClr val="FFFFFF"/>
                </a:solidFill>
                <a:latin typeface="Calibri"/>
                <a:cs typeface="Calibri"/>
              </a:rPr>
              <a:t>dont </a:t>
            </a:r>
            <a:r>
              <a:rPr lang="fr-FR" sz="2000" b="1" dirty="0">
                <a:solidFill>
                  <a:srgbClr val="84C8EF"/>
                </a:solidFill>
                <a:latin typeface="Georgia"/>
                <a:cs typeface="Georgia"/>
              </a:rPr>
              <a:t>2 600</a:t>
            </a:r>
            <a:r>
              <a:rPr lang="fr-FR" sz="2000" b="1" spc="-100" dirty="0">
                <a:solidFill>
                  <a:srgbClr val="84C8EF"/>
                </a:solidFill>
                <a:latin typeface="Georgia"/>
                <a:cs typeface="Georgia"/>
              </a:rPr>
              <a:t> </a:t>
            </a:r>
            <a:r>
              <a:rPr lang="fr-FR" sz="1000" spc="-5" dirty="0">
                <a:solidFill>
                  <a:srgbClr val="FFFFFF"/>
                </a:solidFill>
                <a:latin typeface="Calibri"/>
                <a:cs typeface="Calibri"/>
              </a:rPr>
              <a:t>délégués</a:t>
            </a:r>
            <a:endParaRPr lang="fr-FR" sz="1000" dirty="0">
              <a:latin typeface="Calibri"/>
              <a:cs typeface="Calibri"/>
            </a:endParaRPr>
          </a:p>
        </p:txBody>
      </p:sp>
      <p:sp>
        <p:nvSpPr>
          <p:cNvPr id="14" name="object 39">
            <a:extLst>
              <a:ext uri="{FF2B5EF4-FFF2-40B4-BE49-F238E27FC236}">
                <a16:creationId xmlns:a16="http://schemas.microsoft.com/office/drawing/2014/main" id="{590C9DA9-E9CC-984F-98CA-A6F136E92709}"/>
              </a:ext>
            </a:extLst>
          </p:cNvPr>
          <p:cNvSpPr/>
          <p:nvPr/>
        </p:nvSpPr>
        <p:spPr>
          <a:xfrm>
            <a:off x="2961503" y="1111263"/>
            <a:ext cx="87768" cy="3225434"/>
          </a:xfrm>
          <a:custGeom>
            <a:avLst/>
            <a:gdLst/>
            <a:ahLst/>
            <a:cxnLst/>
            <a:rect l="l" t="t" r="r" b="b"/>
            <a:pathLst>
              <a:path h="1685925">
                <a:moveTo>
                  <a:pt x="0" y="0"/>
                </a:moveTo>
                <a:lnTo>
                  <a:pt x="0" y="168558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5" name="object 40">
            <a:extLst>
              <a:ext uri="{FF2B5EF4-FFF2-40B4-BE49-F238E27FC236}">
                <a16:creationId xmlns:a16="http://schemas.microsoft.com/office/drawing/2014/main" id="{3E79452D-59A3-5949-B700-CE0D60A36801}"/>
              </a:ext>
            </a:extLst>
          </p:cNvPr>
          <p:cNvSpPr txBox="1"/>
          <p:nvPr/>
        </p:nvSpPr>
        <p:spPr>
          <a:xfrm>
            <a:off x="621057" y="2086841"/>
            <a:ext cx="1831975" cy="9496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345"/>
              </a:spcBef>
            </a:pPr>
            <a:r>
              <a:rPr lang="fr-FR" sz="2300" b="1" dirty="0">
                <a:solidFill>
                  <a:srgbClr val="FFE843"/>
                </a:solidFill>
                <a:latin typeface="Georgia"/>
                <a:cs typeface="Georgia"/>
              </a:rPr>
              <a:t>10,1</a:t>
            </a:r>
            <a:r>
              <a:rPr lang="fr-FR" sz="2300" b="1" spc="-90" dirty="0">
                <a:solidFill>
                  <a:srgbClr val="FFE843"/>
                </a:solidFill>
                <a:latin typeface="Georgia"/>
                <a:cs typeface="Georgia"/>
              </a:rPr>
              <a:t> </a:t>
            </a:r>
            <a:r>
              <a:rPr lang="fr-FR" sz="2300" b="1" spc="-5" dirty="0">
                <a:solidFill>
                  <a:srgbClr val="FFE843"/>
                </a:solidFill>
                <a:latin typeface="Georgia"/>
                <a:cs typeface="Georgia"/>
              </a:rPr>
              <a:t>milliards</a:t>
            </a:r>
            <a:endParaRPr lang="fr-FR" sz="2300" dirty="0">
              <a:latin typeface="Georgia"/>
              <a:cs typeface="Georgia"/>
            </a:endParaRPr>
          </a:p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lang="fr-FR" sz="1200" spc="-20" dirty="0">
                <a:solidFill>
                  <a:srgbClr val="FFFFFF"/>
                </a:solidFill>
                <a:latin typeface="Calibri"/>
                <a:cs typeface="Calibri"/>
              </a:rPr>
              <a:t>d’euros </a:t>
            </a:r>
            <a:r>
              <a:rPr lang="fr-FR" sz="1200" spc="-5" dirty="0">
                <a:solidFill>
                  <a:srgbClr val="FFFFFF"/>
                </a:solidFill>
                <a:latin typeface="Calibri"/>
                <a:cs typeface="Calibri"/>
              </a:rPr>
              <a:t>de chiﬀre</a:t>
            </a:r>
            <a:r>
              <a:rPr lang="fr-FR"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200" spc="-20" dirty="0">
                <a:solidFill>
                  <a:srgbClr val="FFFFFF"/>
                </a:solidFill>
                <a:latin typeface="Calibri"/>
                <a:cs typeface="Calibri"/>
              </a:rPr>
              <a:t>d’aﬀaires</a:t>
            </a:r>
            <a:endParaRPr lang="fr-FR" sz="1200" dirty="0">
              <a:latin typeface="Calibri"/>
              <a:cs typeface="Calibri"/>
            </a:endParaRPr>
          </a:p>
        </p:txBody>
      </p:sp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4FEEC75-9D2E-DF48-8E09-AF3F03867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289" y="1044578"/>
            <a:ext cx="977900" cy="901700"/>
          </a:xfrm>
          <a:prstGeom prst="rect">
            <a:avLst/>
          </a:prstGeom>
        </p:spPr>
      </p:pic>
      <p:pic>
        <p:nvPicPr>
          <p:cNvPr id="20" name="Image 19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4E424083-3489-6747-BB1A-F7C6EA6BA0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806" y="1044578"/>
            <a:ext cx="812800" cy="889000"/>
          </a:xfrm>
          <a:prstGeom prst="rect">
            <a:avLst/>
          </a:prstGeom>
        </p:spPr>
      </p:pic>
      <p:pic>
        <p:nvPicPr>
          <p:cNvPr id="22" name="Image 21" descr="Une image contenant dessin, lumière&#10;&#10;Description générée automatiquement">
            <a:extLst>
              <a:ext uri="{FF2B5EF4-FFF2-40B4-BE49-F238E27FC236}">
                <a16:creationId xmlns:a16="http://schemas.microsoft.com/office/drawing/2014/main" id="{8AC6DE7E-9ACD-704C-86D3-80ED19F0E9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458" y="1044578"/>
            <a:ext cx="1295400" cy="901700"/>
          </a:xfrm>
          <a:prstGeom prst="rect">
            <a:avLst/>
          </a:prstGeom>
        </p:spPr>
      </p:pic>
      <p:sp>
        <p:nvSpPr>
          <p:cNvPr id="9" name="object 23">
            <a:extLst>
              <a:ext uri="{FF2B5EF4-FFF2-40B4-BE49-F238E27FC236}">
                <a16:creationId xmlns:a16="http://schemas.microsoft.com/office/drawing/2014/main" id="{D4F8CDF7-929A-1B47-B795-77F373F10924}"/>
              </a:ext>
            </a:extLst>
          </p:cNvPr>
          <p:cNvSpPr txBox="1"/>
          <p:nvPr/>
        </p:nvSpPr>
        <p:spPr>
          <a:xfrm>
            <a:off x="4056459" y="3850025"/>
            <a:ext cx="1870208" cy="6405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57150" algn="ctr">
              <a:lnSpc>
                <a:spcPct val="100000"/>
              </a:lnSpc>
            </a:pPr>
            <a:r>
              <a:rPr lang="fr-FR" sz="1000" dirty="0">
                <a:solidFill>
                  <a:srgbClr val="FFFFFF"/>
                </a:solidFill>
                <a:latin typeface="Calibri"/>
                <a:cs typeface="Calibri"/>
              </a:rPr>
              <a:t>Près</a:t>
            </a:r>
            <a:r>
              <a:rPr lang="fr-FR"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</a:p>
          <a:p>
            <a:pPr marR="57150" algn="ctr">
              <a:lnSpc>
                <a:spcPct val="100000"/>
              </a:lnSpc>
            </a:pPr>
            <a:r>
              <a:rPr lang="fr-FR" sz="2000" b="1" dirty="0">
                <a:solidFill>
                  <a:srgbClr val="84BC37"/>
                </a:solidFill>
                <a:latin typeface="Georgia"/>
                <a:cs typeface="Georgia"/>
              </a:rPr>
              <a:t>11</a:t>
            </a:r>
            <a:r>
              <a:rPr lang="fr-FR" sz="2000" b="1" spc="-100" dirty="0">
                <a:solidFill>
                  <a:srgbClr val="84BC37"/>
                </a:solidFill>
                <a:latin typeface="Georgia"/>
                <a:cs typeface="Georgia"/>
              </a:rPr>
              <a:t> </a:t>
            </a:r>
            <a:r>
              <a:rPr lang="fr-FR" sz="2000" b="1" dirty="0">
                <a:solidFill>
                  <a:srgbClr val="84BC37"/>
                </a:solidFill>
                <a:latin typeface="Georgia"/>
                <a:cs typeface="Georgia"/>
              </a:rPr>
              <a:t>millions</a:t>
            </a:r>
            <a:endParaRPr lang="fr-FR" sz="20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lang="fr-FR" sz="1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lang="fr-FR" sz="1000" spc="-10" dirty="0">
                <a:solidFill>
                  <a:srgbClr val="FFFFFF"/>
                </a:solidFill>
                <a:latin typeface="Calibri"/>
                <a:cs typeface="Calibri"/>
              </a:rPr>
              <a:t>personnes</a:t>
            </a:r>
            <a:r>
              <a:rPr lang="fr-FR"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000" spc="-10" dirty="0">
                <a:solidFill>
                  <a:srgbClr val="FFFFFF"/>
                </a:solidFill>
                <a:latin typeface="Calibri"/>
                <a:cs typeface="Calibri"/>
              </a:rPr>
              <a:t>protégées</a:t>
            </a:r>
            <a:endParaRPr lang="fr-FR" sz="1000" dirty="0">
              <a:latin typeface="Calibri"/>
              <a:cs typeface="Calibri"/>
            </a:endParaRPr>
          </a:p>
        </p:txBody>
      </p:sp>
      <p:pic>
        <p:nvPicPr>
          <p:cNvPr id="24" name="Image 2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8461A69-11CC-994A-8D7D-196F369AA3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468" y="2912595"/>
            <a:ext cx="765810" cy="868680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4E52B579-65AE-0B44-ACBB-4FF5059BC7B0}"/>
              </a:ext>
            </a:extLst>
          </p:cNvPr>
          <p:cNvGrpSpPr/>
          <p:nvPr/>
        </p:nvGrpSpPr>
        <p:grpSpPr>
          <a:xfrm>
            <a:off x="6221798" y="2841616"/>
            <a:ext cx="1482034" cy="1648969"/>
            <a:chOff x="6221798" y="2841616"/>
            <a:chExt cx="1482034" cy="1648969"/>
          </a:xfrm>
        </p:grpSpPr>
        <p:sp>
          <p:nvSpPr>
            <p:cNvPr id="10" name="object 24">
              <a:extLst>
                <a:ext uri="{FF2B5EF4-FFF2-40B4-BE49-F238E27FC236}">
                  <a16:creationId xmlns:a16="http://schemas.microsoft.com/office/drawing/2014/main" id="{427C909E-3848-684A-A64F-2116D53361A9}"/>
                </a:ext>
              </a:extLst>
            </p:cNvPr>
            <p:cNvSpPr txBox="1"/>
            <p:nvPr/>
          </p:nvSpPr>
          <p:spPr>
            <a:xfrm>
              <a:off x="6221798" y="3850025"/>
              <a:ext cx="1482034" cy="640560"/>
            </a:xfrm>
            <a:prstGeom prst="rect">
              <a:avLst/>
            </a:prstGeom>
          </p:spPr>
          <p:txBody>
            <a:bodyPr vert="horz" wrap="square" lIns="0" tIns="24765" rIns="0" bIns="0" rtlCol="0">
              <a:spAutoFit/>
            </a:bodyPr>
            <a:lstStyle/>
            <a:p>
              <a:pPr indent="7938" algn="ctr">
                <a:lnSpc>
                  <a:spcPct val="100000"/>
                </a:lnSpc>
              </a:pPr>
              <a:r>
                <a:rPr lang="fr-FR" sz="2000" b="1" spc="-5" dirty="0">
                  <a:solidFill>
                    <a:srgbClr val="37B6AD"/>
                  </a:solidFill>
                  <a:latin typeface="Georgia"/>
                  <a:cs typeface="Georgia"/>
                </a:rPr>
                <a:t>77</a:t>
              </a:r>
              <a:r>
                <a:rPr lang="fr-FR" sz="2000" b="1" spc="-45" dirty="0">
                  <a:solidFill>
                    <a:srgbClr val="37B6AD"/>
                  </a:solidFill>
                  <a:latin typeface="Georgia"/>
                  <a:cs typeface="Georgia"/>
                </a:rPr>
                <a:t> </a:t>
              </a:r>
              <a:r>
                <a:rPr lang="fr-FR" sz="2000" b="1" spc="-5" dirty="0">
                  <a:solidFill>
                    <a:srgbClr val="37B6AD"/>
                  </a:solidFill>
                  <a:latin typeface="Georgia"/>
                  <a:cs typeface="Georgia"/>
                </a:rPr>
                <a:t>000</a:t>
              </a:r>
              <a:endParaRPr lang="fr-FR" sz="2000" dirty="0">
                <a:latin typeface="Georgia"/>
                <a:cs typeface="Georgia"/>
              </a:endParaRPr>
            </a:p>
            <a:p>
              <a:pPr indent="7938" algn="ctr">
                <a:lnSpc>
                  <a:spcPct val="100000"/>
                </a:lnSpc>
              </a:pPr>
              <a:r>
                <a:rPr lang="fr-FR" sz="1000" spc="-10" dirty="0">
                  <a:solidFill>
                    <a:srgbClr val="FFFFFF"/>
                  </a:solidFill>
                  <a:latin typeface="Calibri"/>
                  <a:cs typeface="Calibri"/>
                </a:rPr>
                <a:t>entreprises</a:t>
              </a:r>
              <a:r>
                <a:rPr lang="fr-FR" sz="1000" spc="-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fr-FR" sz="1000" spc="-5" dirty="0">
                  <a:solidFill>
                    <a:srgbClr val="FFFFFF"/>
                  </a:solidFill>
                  <a:latin typeface="Calibri"/>
                  <a:cs typeface="Calibri"/>
                </a:rPr>
                <a:t>clientes en santé et prévoyance</a:t>
              </a:r>
              <a:endParaRPr lang="fr-FR" sz="1000" dirty="0">
                <a:latin typeface="Calibri"/>
                <a:cs typeface="Calibri"/>
              </a:endParaRPr>
            </a:p>
          </p:txBody>
        </p:sp>
        <p:pic>
          <p:nvPicPr>
            <p:cNvPr id="26" name="Image 25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CB674C5A-5B6E-5B4F-9330-441933B30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013" y="2841616"/>
              <a:ext cx="982980" cy="925830"/>
            </a:xfrm>
            <a:prstGeom prst="rect">
              <a:avLst/>
            </a:prstGeom>
          </p:spPr>
        </p:pic>
      </p:grpSp>
      <p:pic>
        <p:nvPicPr>
          <p:cNvPr id="36" name="Image 35" descr="Une image contenant objet, dessin, lampe, lumière&#10;&#10;Description générée automatiquement">
            <a:extLst>
              <a:ext uri="{FF2B5EF4-FFF2-40B4-BE49-F238E27FC236}">
                <a16:creationId xmlns:a16="http://schemas.microsoft.com/office/drawing/2014/main" id="{527C500A-9D00-954D-A8AD-4E1266219E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86" y="1162063"/>
            <a:ext cx="1143000" cy="8382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72EBE02-6C57-65B5-4CF2-50EBEABD9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97" y="4436659"/>
            <a:ext cx="800186" cy="6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5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ssis, fleur, table, tenant&#10;&#10;Description générée automatiquement">
            <a:extLst>
              <a:ext uri="{FF2B5EF4-FFF2-40B4-BE49-F238E27FC236}">
                <a16:creationId xmlns:a16="http://schemas.microsoft.com/office/drawing/2014/main" id="{3E62E307-3F6D-464C-81D5-C490137209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" y="1418594"/>
            <a:ext cx="6616814" cy="3724905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8E427B-F573-1346-8B28-8EB625C4A2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970338" y="4676775"/>
            <a:ext cx="4691062" cy="276999"/>
          </a:xfrm>
        </p:spPr>
        <p:txBody>
          <a:bodyPr anchor="t" anchorCtr="0"/>
          <a:lstStyle/>
          <a:p>
            <a:r>
              <a:rPr lang="fr-FR" sz="600" b="1" i="0" u="none" strike="noStrike" dirty="0"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Groupe VYV</a:t>
            </a:r>
            <a:r>
              <a:rPr lang="fr-FR" sz="600" b="0" i="0" u="none" strike="noStrike" dirty="0"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, Union Mutualiste de Groupe soumise aux dispositions du Code de la mutualité, </a:t>
            </a:r>
            <a:r>
              <a:rPr lang="fr-FR" sz="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fr-FR" sz="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600" b="0" i="0" u="none" strike="noStrike" dirty="0"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immatriculée au répertoire Sirene sous le numéro Siren 532 661 832, </a:t>
            </a:r>
            <a:r>
              <a:rPr lang="fr-FR" sz="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fr-FR" sz="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600" b="0" i="0" u="none" strike="noStrike" dirty="0"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numéro LEI 969500E0I6R1LLI4UF62. Siège social : 62-68, rue Jeanne-d’Arc - 75013 Paris</a:t>
            </a:r>
            <a:r>
              <a:rPr lang="fr-FR" sz="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r-FR" sz="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35B8AC-4CB8-8251-D808-6881B495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70" y="4268729"/>
            <a:ext cx="613352" cy="4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D9512B94-B7ED-A05A-6971-F515220DE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996" y="1396752"/>
            <a:ext cx="1888241" cy="17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4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A0335EA8-4392-25C9-DB79-F9B5F8069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01"/>
          <a:stretch/>
        </p:blipFill>
        <p:spPr>
          <a:xfrm>
            <a:off x="6629278" y="-1"/>
            <a:ext cx="2514722" cy="1528937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3247D00D-BC9C-57E8-D3A2-DC7B1DA4D85B}"/>
              </a:ext>
            </a:extLst>
          </p:cNvPr>
          <p:cNvSpPr/>
          <p:nvPr/>
        </p:nvSpPr>
        <p:spPr>
          <a:xfrm>
            <a:off x="419752" y="317445"/>
            <a:ext cx="8326258" cy="4471343"/>
          </a:xfrm>
          <a:custGeom>
            <a:avLst/>
            <a:gdLst/>
            <a:ahLst/>
            <a:cxnLst/>
            <a:rect l="l" t="t" r="r" b="b"/>
            <a:pathLst>
              <a:path w="9674225" h="5191125">
                <a:moveTo>
                  <a:pt x="9674174" y="0"/>
                </a:moveTo>
                <a:lnTo>
                  <a:pt x="0" y="0"/>
                </a:lnTo>
                <a:lnTo>
                  <a:pt x="0" y="5190998"/>
                </a:lnTo>
                <a:lnTo>
                  <a:pt x="9674174" y="5190998"/>
                </a:lnTo>
                <a:lnTo>
                  <a:pt x="9674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BB8CBCE2-95EA-DB41-B417-0766C3CD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2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2121BF-0E43-4F89-B3C9-09FBDCB583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53473" y="3363828"/>
            <a:ext cx="5022733" cy="1227761"/>
          </a:xfrm>
          <a:prstGeom prst="rect">
            <a:avLst/>
          </a:prstGeom>
        </p:spPr>
      </p:pic>
      <p:sp>
        <p:nvSpPr>
          <p:cNvPr id="5" name="Espace réservé du contenu 23">
            <a:extLst>
              <a:ext uri="{FF2B5EF4-FFF2-40B4-BE49-F238E27FC236}">
                <a16:creationId xmlns:a16="http://schemas.microsoft.com/office/drawing/2014/main" id="{0E06077E-681E-87A7-46D6-A85D0FDE0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559" y="807705"/>
            <a:ext cx="7040193" cy="3263504"/>
          </a:xfrm>
        </p:spPr>
        <p:txBody>
          <a:bodyPr>
            <a:normAutofit/>
          </a:bodyPr>
          <a:lstStyle/>
          <a:p>
            <a:pPr marL="7938" lvl="1" indent="0"/>
            <a:r>
              <a:rPr lang="fr-FR" sz="1600" dirty="0">
                <a:solidFill>
                  <a:schemeClr val="tx1"/>
                </a:solidFill>
              </a:rPr>
              <a:t>Le Groupe VYV est issu de l’union de plusieurs acteurs mutualistes et de l’économie sociale et solidaire :</a:t>
            </a:r>
          </a:p>
          <a:p>
            <a:pPr marL="0" lvl="2" indent="0">
              <a:lnSpc>
                <a:spcPct val="100000"/>
              </a:lnSpc>
            </a:pPr>
            <a:endParaRPr lang="fr-FR" sz="1600" dirty="0">
              <a:solidFill>
                <a:schemeClr val="tx1"/>
              </a:solidFill>
            </a:endParaRPr>
          </a:p>
          <a:p>
            <a:pPr marL="0" lvl="2" indent="0"/>
            <a:r>
              <a:rPr lang="fr-FR" sz="1500" b="1" kern="100" dirty="0">
                <a:solidFill>
                  <a:srgbClr val="9C409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Harmonie Mutuelle, MGEN, MMG, MNT, </a:t>
            </a:r>
            <a:r>
              <a:rPr lang="fr-FR" sz="1500" b="1" kern="100" dirty="0" err="1">
                <a:solidFill>
                  <a:srgbClr val="9C409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Smacl</a:t>
            </a:r>
            <a:r>
              <a:rPr lang="fr-FR" sz="1500" b="1" kern="100" dirty="0">
                <a:solidFill>
                  <a:srgbClr val="9C409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Assurances, VYV</a:t>
            </a:r>
            <a:r>
              <a:rPr lang="fr-FR" sz="1500" b="1" kern="100" baseline="30000" dirty="0">
                <a:solidFill>
                  <a:srgbClr val="9C409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fr-FR" sz="1500" b="1" kern="100" dirty="0">
                <a:solidFill>
                  <a:srgbClr val="9C409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Groupe Arcade-VYV</a:t>
            </a:r>
          </a:p>
          <a:p>
            <a:pPr marL="0" lvl="2" indent="0"/>
            <a:endParaRPr lang="fr-FR" sz="1500" kern="100" dirty="0">
              <a:solidFill>
                <a:srgbClr val="9C409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/>
            <a:r>
              <a:rPr lang="fr-FR" dirty="0">
                <a:solidFill>
                  <a:schemeClr val="tx1"/>
                </a:solidFill>
              </a:rPr>
              <a:t>Son manifeste </a:t>
            </a:r>
            <a:r>
              <a:rPr lang="fr-FR" b="1" dirty="0">
                <a:solidFill>
                  <a:schemeClr val="tx1"/>
                </a:solidFill>
              </a:rPr>
              <a:t>« La santé est un droit »</a:t>
            </a:r>
            <a:r>
              <a:rPr lang="fr-FR" dirty="0">
                <a:solidFill>
                  <a:schemeClr val="tx1"/>
                </a:solidFill>
              </a:rPr>
              <a:t>,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son plan stratégique </a:t>
            </a:r>
            <a:r>
              <a:rPr lang="fr-FR" b="1" dirty="0">
                <a:solidFill>
                  <a:schemeClr val="tx1"/>
                </a:solidFill>
              </a:rPr>
              <a:t>« VYV 2025 » </a:t>
            </a:r>
            <a:r>
              <a:rPr lang="fr-FR" dirty="0">
                <a:solidFill>
                  <a:schemeClr val="tx1"/>
                </a:solidFill>
              </a:rPr>
              <a:t>et sa raison d’agir,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portent la promesse du groupe et constituent sa feuille de route. </a:t>
            </a:r>
          </a:p>
          <a:p>
            <a:pPr marL="0" lvl="2" indent="0"/>
            <a:r>
              <a:rPr lang="fr-FR" b="1" dirty="0">
                <a:solidFill>
                  <a:schemeClr val="tx1"/>
                </a:solidFill>
              </a:rPr>
              <a:t>L</a:t>
            </a:r>
            <a:r>
              <a:rPr lang="fr-FR" b="1" dirty="0">
                <a:solidFill>
                  <a:srgbClr val="002060"/>
                </a:solidFill>
              </a:rPr>
              <a:t>e Groupe VYV est un groupe français de référence en santé et protection sociale.</a:t>
            </a:r>
          </a:p>
          <a:p>
            <a:pPr marL="0" lvl="2" indent="0"/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EA502-DFE9-0FA3-107D-24CEFC71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60" y="3460936"/>
            <a:ext cx="3020350" cy="168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CBE281-E6BB-A7AA-F043-D36ACB8ED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7" y="4436659"/>
            <a:ext cx="800186" cy="6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>
            <a:extLst>
              <a:ext uri="{FF2B5EF4-FFF2-40B4-BE49-F238E27FC236}">
                <a16:creationId xmlns:a16="http://schemas.microsoft.com/office/drawing/2014/main" id="{E95B108B-4641-66B5-59B7-D5966082B54B}"/>
              </a:ext>
            </a:extLst>
          </p:cNvPr>
          <p:cNvSpPr/>
          <p:nvPr/>
        </p:nvSpPr>
        <p:spPr>
          <a:xfrm>
            <a:off x="419752" y="317445"/>
            <a:ext cx="8326258" cy="4471343"/>
          </a:xfrm>
          <a:custGeom>
            <a:avLst/>
            <a:gdLst/>
            <a:ahLst/>
            <a:cxnLst/>
            <a:rect l="l" t="t" r="r" b="b"/>
            <a:pathLst>
              <a:path w="9674225" h="5191125">
                <a:moveTo>
                  <a:pt x="9674174" y="0"/>
                </a:moveTo>
                <a:lnTo>
                  <a:pt x="0" y="0"/>
                </a:lnTo>
                <a:lnTo>
                  <a:pt x="0" y="5190998"/>
                </a:lnTo>
                <a:lnTo>
                  <a:pt x="9674174" y="5190998"/>
                </a:lnTo>
                <a:lnTo>
                  <a:pt x="9674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859B919-5B7C-6559-24F7-BAC31224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3465094"/>
            <a:ext cx="3020350" cy="168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id="{088AE3A5-35DD-A64B-90A5-4FBA93E7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2" y="822938"/>
            <a:ext cx="8149806" cy="775597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Au cœur de notre action :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le droit à la santé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DB19EF51-3AE7-A248-AA07-F017E274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71" y="1932904"/>
            <a:ext cx="8024957" cy="2082621"/>
          </a:xfrm>
        </p:spPr>
        <p:txBody>
          <a:bodyPr wrap="square">
            <a:spAutoFit/>
          </a:bodyPr>
          <a:lstStyle/>
          <a:p>
            <a:pPr marL="7938" lvl="2" indent="0">
              <a:buClr>
                <a:srgbClr val="3CBCD7"/>
              </a:buClr>
              <a:buNone/>
            </a:pPr>
            <a:r>
              <a:rPr lang="fr-FR" dirty="0">
                <a:solidFill>
                  <a:schemeClr val="tx1"/>
                </a:solidFill>
              </a:rPr>
              <a:t>Bien qu’il fasse partie intégrante de notre Constitution, le droit à la santé n’est malheureusement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pas garanti pour tous. Inégalités sociales, déséquilibres territoriaux, déserts médicaux, paupérisation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de l’hôpital public… Les constats sont terribles et leurs conséquences sont à nos yeux inacceptables.</a:t>
            </a:r>
          </a:p>
          <a:p>
            <a:pPr marL="7938" lvl="2" indent="0">
              <a:spcBef>
                <a:spcPts val="1200"/>
              </a:spcBef>
              <a:buClr>
                <a:srgbClr val="3CBCD7"/>
              </a:buClr>
              <a:buNone/>
            </a:pPr>
            <a:r>
              <a:rPr lang="fr-FR" b="1" dirty="0">
                <a:solidFill>
                  <a:schemeClr val="tx1"/>
                </a:solidFill>
              </a:rPr>
              <a:t>Le Groupe VYV refuse ce recul de l’accès aux soins ainsi que la marchandisation de la santé. </a:t>
            </a:r>
          </a:p>
          <a:p>
            <a:pPr marL="7938" lvl="2" indent="0">
              <a:spcBef>
                <a:spcPts val="1200"/>
              </a:spcBef>
              <a:buClr>
                <a:srgbClr val="3CBCD7"/>
              </a:buClr>
              <a:buNone/>
            </a:pPr>
            <a:r>
              <a:rPr lang="fr-FR" dirty="0">
                <a:solidFill>
                  <a:schemeClr val="tx1"/>
                </a:solidFill>
              </a:rPr>
              <a:t>Fort de sa vision humaniste et mutualiste de la santé, le Groupe VYV fait de l’effectivité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du droit à la santé sa raison d’agir et le cœur de son engagement. Ce droit engage la société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comme il nous engage nous-même en tant que groupe de référence de santé et de protection sociale.</a:t>
            </a:r>
          </a:p>
          <a:p>
            <a:pPr marL="7938" lvl="2" indent="0">
              <a:buClr>
                <a:srgbClr val="3CBCD7"/>
              </a:buClr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CAA762-EF0B-1D4E-A06F-8C6BF70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3</a:t>
            </a:fld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2FDA39-0978-A249-A067-14CDBC99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7E7C-5607-7640-893E-A28BA7D46C06}" type="datetime1">
              <a:rPr lang="fr-FR" smtClean="0"/>
              <a:t>04/07/2023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82FD0E-25EE-4B7A-294A-1FD42EBBD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" y="4436659"/>
            <a:ext cx="800186" cy="6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6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26BB6139-D63E-B827-EFF9-EC4E6F838CF3}"/>
              </a:ext>
            </a:extLst>
          </p:cNvPr>
          <p:cNvSpPr/>
          <p:nvPr/>
        </p:nvSpPr>
        <p:spPr>
          <a:xfrm>
            <a:off x="419752" y="317445"/>
            <a:ext cx="8326258" cy="4471343"/>
          </a:xfrm>
          <a:custGeom>
            <a:avLst/>
            <a:gdLst/>
            <a:ahLst/>
            <a:cxnLst/>
            <a:rect l="l" t="t" r="r" b="b"/>
            <a:pathLst>
              <a:path w="9674225" h="5191125">
                <a:moveTo>
                  <a:pt x="9674174" y="0"/>
                </a:moveTo>
                <a:lnTo>
                  <a:pt x="0" y="0"/>
                </a:lnTo>
                <a:lnTo>
                  <a:pt x="0" y="5190998"/>
                </a:lnTo>
                <a:lnTo>
                  <a:pt x="9674174" y="5190998"/>
                </a:lnTo>
                <a:lnTo>
                  <a:pt x="9674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64ABDD-43B8-209C-D2D6-78BAAF2B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3465094"/>
            <a:ext cx="3020350" cy="168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id="{088AE3A5-35DD-A64B-90A5-4FBA93E7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57" y="817625"/>
            <a:ext cx="8149806" cy="387798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La santé est un droit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DB19EF51-3AE7-A248-AA07-F017E274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257" y="1537503"/>
            <a:ext cx="8024957" cy="2246769"/>
          </a:xfrm>
        </p:spPr>
        <p:txBody>
          <a:bodyPr wrap="square">
            <a:spAutoFit/>
          </a:bodyPr>
          <a:lstStyle/>
          <a:p>
            <a:pPr marL="7938" lvl="2" indent="0">
              <a:buClr>
                <a:srgbClr val="3CBCD7"/>
              </a:buClr>
              <a:buNone/>
            </a:pPr>
            <a:r>
              <a:rPr lang="fr-FR" dirty="0">
                <a:solidFill>
                  <a:schemeClr val="tx1"/>
                </a:solidFill>
              </a:rPr>
              <a:t>C’est pourquoi, au-delà des constats et des simples indignations, nous mettons en œuvre de véritables solutions afin que chacun, dans le respect d’une égale dignité, soit en mesure d’accéder à ce droit fondamental.</a:t>
            </a:r>
          </a:p>
          <a:p>
            <a:pPr marL="350838" lvl="2" indent="-342900">
              <a:buClr>
                <a:srgbClr val="3CBCD7"/>
              </a:buClr>
            </a:pPr>
            <a:r>
              <a:rPr lang="fr-FR" b="1" dirty="0">
                <a:solidFill>
                  <a:schemeClr val="tx1"/>
                </a:solidFill>
              </a:rPr>
              <a:t>En agissant sur l’ensemble des déterminants de santé </a:t>
            </a:r>
            <a:r>
              <a:rPr lang="fr-FR" dirty="0">
                <a:solidFill>
                  <a:schemeClr val="tx1"/>
                </a:solidFill>
              </a:rPr>
              <a:t>et dans toutes leurs dimensions</a:t>
            </a:r>
          </a:p>
          <a:p>
            <a:pPr marL="350838" lvl="2" indent="-342900">
              <a:buClr>
                <a:srgbClr val="3CBCD7"/>
              </a:buClr>
            </a:pPr>
            <a:r>
              <a:rPr lang="fr-FR" b="1" dirty="0">
                <a:solidFill>
                  <a:schemeClr val="tx1"/>
                </a:solidFill>
              </a:rPr>
              <a:t>En devenant l’acteur d’une protection sociale globale </a:t>
            </a:r>
            <a:r>
              <a:rPr lang="fr-FR" dirty="0">
                <a:solidFill>
                  <a:schemeClr val="tx1"/>
                </a:solidFill>
              </a:rPr>
              <a:t>à travers une offre étendue</a:t>
            </a:r>
          </a:p>
          <a:p>
            <a:pPr marL="350838" lvl="2" indent="-342900">
              <a:buClr>
                <a:srgbClr val="3CBCD7"/>
              </a:buClr>
            </a:pPr>
            <a:r>
              <a:rPr lang="fr-FR" b="1" dirty="0">
                <a:solidFill>
                  <a:schemeClr val="tx1"/>
                </a:solidFill>
              </a:rPr>
              <a:t>En étant le fer de lance de la performance solidaire </a:t>
            </a:r>
            <a:r>
              <a:rPr lang="fr-FR" dirty="0">
                <a:solidFill>
                  <a:schemeClr val="tx1"/>
                </a:solidFill>
              </a:rPr>
              <a:t>en mobilisant tous les acteurs</a:t>
            </a:r>
          </a:p>
          <a:p>
            <a:pPr marL="7938" lvl="2" indent="0">
              <a:buClr>
                <a:srgbClr val="3CBCD7"/>
              </a:buClr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938" lvl="2" indent="0">
              <a:buClr>
                <a:srgbClr val="3CBCD7"/>
              </a:buClr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938" lvl="2" indent="0">
              <a:buClr>
                <a:srgbClr val="3CBCD7"/>
              </a:buClr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CAA762-EF0B-1D4E-A06F-8C6BF70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4</a:t>
            </a:fld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2FDA39-0978-A249-A067-14CDBC99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7E7C-5607-7640-893E-A28BA7D46C06}" type="datetime1">
              <a:rPr lang="fr-FR" smtClean="0"/>
              <a:t>04/07/2023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16B4F9-2F6D-6A81-B5EB-15CD938A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" y="4436659"/>
            <a:ext cx="800186" cy="6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2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1284B-4E95-664E-8402-22990D69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Agir pour une santé globale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DEC4D8-0F7D-664C-AB93-55938F7C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B3D-DF4E-3947-9401-DD574FA51CBE}" type="datetime1">
              <a:rPr lang="fr-FR" smtClean="0"/>
              <a:t>04/07/2023</a:t>
            </a:fld>
            <a:endParaRPr lang="en-GB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4D4698A5-FE6E-B547-AFCF-45865446B7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6763" y="685034"/>
            <a:ext cx="2774853" cy="4218984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accent3"/>
                </a:solidFill>
              </a:rPr>
              <a:t>Assurance</a:t>
            </a:r>
          </a:p>
          <a:p>
            <a:pPr lvl="3"/>
            <a:r>
              <a:rPr lang="fr-FR" dirty="0"/>
              <a:t>Assurance santé, prévoyance, épargne retraite, dépendance, protection financière, assurance</a:t>
            </a:r>
            <a:br>
              <a:rPr lang="fr-FR" dirty="0"/>
            </a:br>
            <a:r>
              <a:rPr lang="fr-FR" dirty="0"/>
              <a:t>de biens… Protéger est le cœur de métier</a:t>
            </a:r>
            <a:br>
              <a:rPr lang="fr-FR" dirty="0"/>
            </a:br>
            <a:r>
              <a:rPr lang="fr-FR" dirty="0"/>
              <a:t>du groupe.</a:t>
            </a:r>
          </a:p>
          <a:p>
            <a:pPr lvl="1"/>
            <a:r>
              <a:rPr lang="fr-FR" dirty="0">
                <a:solidFill>
                  <a:srgbClr val="3CBCD7"/>
                </a:solidFill>
              </a:rPr>
              <a:t>Soins et accompagnement</a:t>
            </a:r>
          </a:p>
          <a:p>
            <a:pPr lvl="3"/>
            <a:r>
              <a:rPr lang="fr-FR" dirty="0"/>
              <a:t>Au sein du Groupe VYV, VYV</a:t>
            </a:r>
            <a:r>
              <a:rPr lang="fr-FR" baseline="30000" dirty="0"/>
              <a:t>3  </a:t>
            </a:r>
            <a:r>
              <a:rPr lang="fr-FR" dirty="0"/>
              <a:t>favorise l’accès</a:t>
            </a:r>
            <a:br>
              <a:rPr lang="fr-FR" dirty="0"/>
            </a:br>
            <a:r>
              <a:rPr lang="fr-FR" dirty="0"/>
              <a:t>aux soins par une offre de proximité qualitative</a:t>
            </a:r>
            <a:br>
              <a:rPr lang="fr-FR" dirty="0"/>
            </a:br>
            <a:r>
              <a:rPr lang="fr-FR" dirty="0"/>
              <a:t>et innovante.</a:t>
            </a:r>
          </a:p>
          <a:p>
            <a:pPr lvl="1"/>
            <a:r>
              <a:rPr lang="fr-FR" dirty="0">
                <a:solidFill>
                  <a:schemeClr val="accent6"/>
                </a:solidFill>
              </a:rPr>
              <a:t>Logement </a:t>
            </a:r>
          </a:p>
          <a:p>
            <a:pPr lvl="3"/>
            <a:r>
              <a:rPr lang="fr-FR" dirty="0"/>
              <a:t>Le logement est un déterminant de santé majeur</a:t>
            </a:r>
            <a:br>
              <a:rPr lang="fr-FR" dirty="0"/>
            </a:br>
            <a:r>
              <a:rPr lang="fr-FR" dirty="0"/>
              <a:t>et une condition essentielle du mieux-vivre.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841691-B1D9-3D4E-80E5-69433F04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>
                <a:solidFill>
                  <a:schemeClr val="tx2"/>
                </a:solidFill>
              </a:rPr>
              <a:t>5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829C1A0-E488-47EB-9991-0AF78B46F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260000"/>
            <a:ext cx="4544950" cy="1691015"/>
          </a:xfrm>
        </p:spPr>
        <p:txBody>
          <a:bodyPr/>
          <a:lstStyle/>
          <a:p>
            <a:pPr marL="0" indent="0">
              <a:buNone/>
            </a:pPr>
            <a:r>
              <a:rPr lang="fr-FR" sz="1700" dirty="0"/>
              <a:t>Pour accompagner les particuliers, </a:t>
            </a:r>
            <a:br>
              <a:rPr lang="fr-FR" sz="1700" dirty="0"/>
            </a:br>
            <a:r>
              <a:rPr lang="fr-FR" sz="1700" dirty="0"/>
              <a:t>les employeurs publics et privés, </a:t>
            </a:r>
            <a:br>
              <a:rPr lang="fr-FR" sz="1700" dirty="0"/>
            </a:br>
            <a:r>
              <a:rPr lang="fr-FR" sz="1700" dirty="0"/>
              <a:t>le Groupe VYV a structuré son offre autour de trois métiers.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078ADA-6C07-42D0-0D74-B5D7AB96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" y="4436659"/>
            <a:ext cx="800186" cy="6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vert, fleur, joueur, boule&#10;&#10;Description générée automatiquement">
            <a:extLst>
              <a:ext uri="{FF2B5EF4-FFF2-40B4-BE49-F238E27FC236}">
                <a16:creationId xmlns:a16="http://schemas.microsoft.com/office/drawing/2014/main" id="{6B1E451E-42D3-D445-859E-5D7C64C486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641" y="1299700"/>
            <a:ext cx="3680460" cy="2480310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FD22BA1A-3C65-5643-B96F-6A50252E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571750"/>
            <a:ext cx="7886700" cy="969496"/>
          </a:xfrm>
        </p:spPr>
        <p:txBody>
          <a:bodyPr/>
          <a:lstStyle/>
          <a:p>
            <a:r>
              <a:rPr lang="fr-FR" dirty="0"/>
              <a:t>Assurer le plus </a:t>
            </a:r>
            <a:br>
              <a:rPr lang="fr-FR" dirty="0"/>
            </a:br>
            <a:r>
              <a:rPr lang="fr-FR" dirty="0"/>
              <a:t>grand nombre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D07FBB-1097-914F-BD53-E631DFFD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A8EE-A223-BF48-857D-60D93B6B838F}" type="datetime1">
              <a:rPr lang="fr-FR" smtClean="0"/>
              <a:t>04/07/2023</a:t>
            </a:fld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FFC46E-1B49-F644-B68A-0BFF54C9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6</a:t>
            </a:fld>
            <a:endParaRPr lang="en-GB"/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D88C8B-A2D5-EC48-A7C6-79824A786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100" y="1572290"/>
            <a:ext cx="939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3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915DC8F-5668-394A-B6C8-A650BC50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82" y="1361521"/>
            <a:ext cx="8149806" cy="1359346"/>
          </a:xfrm>
        </p:spPr>
        <p:txBody>
          <a:bodyPr>
            <a:spAutoFit/>
          </a:bodyPr>
          <a:lstStyle/>
          <a:p>
            <a:pPr lvl="1" algn="l"/>
            <a:r>
              <a:rPr lang="fr-FR" dirty="0"/>
              <a:t>Protéger est notre cœur de métier. Assurance santé, prévoyance, épargne-retraite,</a:t>
            </a:r>
            <a:br>
              <a:rPr lang="fr-FR" dirty="0"/>
            </a:br>
            <a:r>
              <a:rPr lang="fr-FR" dirty="0"/>
              <a:t>dépendance, assurance de biens et protection financière… Nous proposons à un public</a:t>
            </a:r>
            <a:br>
              <a:rPr lang="fr-FR" dirty="0"/>
            </a:br>
            <a:r>
              <a:rPr lang="fr-FR" dirty="0"/>
              <a:t>de plus en plus large notre offre assurantielle au-delà de la seule complémentaire santé</a:t>
            </a:r>
            <a:br>
              <a:rPr lang="fr-FR" dirty="0"/>
            </a:br>
            <a:r>
              <a:rPr lang="fr-FR" dirty="0"/>
              <a:t>et offrons ainsi une réponse globale aux besoins de nos adhérents.</a:t>
            </a:r>
          </a:p>
          <a:p>
            <a:pPr lvl="1" algn="l"/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D2910-B152-4D43-BA68-00B75541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F35-5DF6-9848-B879-3683A212F062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F99C6-A40E-2F4B-B39E-5261251F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7</a:t>
            </a:fld>
            <a:endParaRPr lang="en-GB"/>
          </a:p>
        </p:txBody>
      </p:sp>
      <p:pic>
        <p:nvPicPr>
          <p:cNvPr id="14" name="Image 13" descr="Une image contenant herbe, homme, boule, base-ball&#10;&#10;Description générée automatiquement">
            <a:extLst>
              <a:ext uri="{FF2B5EF4-FFF2-40B4-BE49-F238E27FC236}">
                <a16:creationId xmlns:a16="http://schemas.microsoft.com/office/drawing/2014/main" id="{64770BC2-1CA4-264C-ABA6-81A56A21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72"/>
          <a:stretch/>
        </p:blipFill>
        <p:spPr>
          <a:xfrm>
            <a:off x="5942356" y="0"/>
            <a:ext cx="3201644" cy="1574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1F50D7E-0A78-DE48-958F-6262BF608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568" y="2824988"/>
            <a:ext cx="431093" cy="383194"/>
          </a:xfrm>
          <a:prstGeom prst="rect">
            <a:avLst/>
          </a:prstGeom>
        </p:spPr>
      </p:pic>
      <p:pic>
        <p:nvPicPr>
          <p:cNvPr id="21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AD21C29-689B-954A-A5C2-832F54053C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453" y="2708810"/>
            <a:ext cx="457200" cy="508000"/>
          </a:xfrm>
          <a:prstGeom prst="rect">
            <a:avLst/>
          </a:prstGeom>
        </p:spPr>
      </p:pic>
      <p:pic>
        <p:nvPicPr>
          <p:cNvPr id="23" name="Image 22" descr="Une image contenant assis, signe, dessin, rue&#10;&#10;Description générée automatiquement">
            <a:extLst>
              <a:ext uri="{FF2B5EF4-FFF2-40B4-BE49-F238E27FC236}">
                <a16:creationId xmlns:a16="http://schemas.microsoft.com/office/drawing/2014/main" id="{4CB9F022-148E-954E-877D-8E0C8196D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832" y="2623982"/>
            <a:ext cx="609600" cy="584200"/>
          </a:xfrm>
          <a:prstGeom prst="rect">
            <a:avLst/>
          </a:prstGeom>
        </p:spPr>
      </p:pic>
      <p:sp>
        <p:nvSpPr>
          <p:cNvPr id="26" name="object 10">
            <a:extLst>
              <a:ext uri="{FF2B5EF4-FFF2-40B4-BE49-F238E27FC236}">
                <a16:creationId xmlns:a16="http://schemas.microsoft.com/office/drawing/2014/main" id="{611EF143-5F0F-D449-AC94-C9ACF2B115F4}"/>
              </a:ext>
            </a:extLst>
          </p:cNvPr>
          <p:cNvSpPr txBox="1"/>
          <p:nvPr/>
        </p:nvSpPr>
        <p:spPr>
          <a:xfrm>
            <a:off x="838792" y="3175204"/>
            <a:ext cx="1840864" cy="859723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lang="fr-FR" sz="2000" b="1" spc="-5" dirty="0">
                <a:solidFill>
                  <a:srgbClr val="85BB36"/>
                </a:solidFill>
                <a:latin typeface="Georgia"/>
                <a:cs typeface="Georgia"/>
              </a:rPr>
              <a:t>Top</a:t>
            </a:r>
            <a:r>
              <a:rPr lang="fr-FR" sz="2000" b="1" spc="-15" dirty="0">
                <a:solidFill>
                  <a:srgbClr val="85BB36"/>
                </a:solidFill>
                <a:latin typeface="Georgia"/>
                <a:cs typeface="Georgia"/>
              </a:rPr>
              <a:t> </a:t>
            </a:r>
            <a:r>
              <a:rPr lang="fr-FR" sz="2000" b="1" dirty="0">
                <a:solidFill>
                  <a:srgbClr val="85BB36"/>
                </a:solidFill>
                <a:latin typeface="Georgia"/>
                <a:cs typeface="Georgia"/>
              </a:rPr>
              <a:t>5</a:t>
            </a:r>
            <a:endParaRPr lang="fr-FR" sz="2000" dirty="0">
              <a:latin typeface="Georgia"/>
              <a:cs typeface="Georgia"/>
            </a:endParaRPr>
          </a:p>
          <a:p>
            <a:pPr marL="12700" marR="5080" algn="ctr">
              <a:lnSpc>
                <a:spcPct val="115199"/>
              </a:lnSpc>
              <a:spcBef>
                <a:spcPts val="420"/>
              </a:spcBef>
            </a:pPr>
            <a:r>
              <a:rPr lang="fr-FR" sz="1000" b="1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classement </a:t>
            </a:r>
            <a:r>
              <a:rPr lang="fr-FR" sz="1000" b="1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prévoyance</a:t>
            </a:r>
            <a:r>
              <a:rPr lang="fr-FR" sz="1000" b="1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b="1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br>
              <a:rPr lang="fr-FR" sz="1000" dirty="0">
                <a:solidFill>
                  <a:srgbClr val="4A4A4A"/>
                </a:solidFill>
                <a:latin typeface="Calibri"/>
                <a:cs typeface="Calibri"/>
              </a:rPr>
            </a:br>
            <a:r>
              <a:rPr lang="fr-FR" sz="1000" spc="-5" dirty="0">
                <a:solidFill>
                  <a:srgbClr val="4A4A4A"/>
                </a:solidFill>
                <a:latin typeface="Calibri"/>
                <a:cs typeface="Calibri"/>
              </a:rPr>
              <a:t>de </a:t>
            </a:r>
            <a:r>
              <a:rPr lang="fr-FR" sz="1000" spc="-25" dirty="0">
                <a:solidFill>
                  <a:srgbClr val="4A4A4A"/>
                </a:solidFill>
                <a:latin typeface="Calibri"/>
                <a:cs typeface="Calibri"/>
              </a:rPr>
              <a:t>l’Argus </a:t>
            </a:r>
            <a:r>
              <a:rPr lang="fr-FR" sz="1000" spc="-5" dirty="0">
                <a:solidFill>
                  <a:srgbClr val="4A4A4A"/>
                </a:solidFill>
                <a:latin typeface="Calibri"/>
                <a:cs typeface="Calibri"/>
              </a:rPr>
              <a:t>de</a:t>
            </a:r>
            <a:r>
              <a:rPr lang="fr-FR" sz="1000" spc="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lang="fr-FR" sz="1000" spc="-15" dirty="0">
                <a:solidFill>
                  <a:srgbClr val="4A4A4A"/>
                </a:solidFill>
                <a:latin typeface="Calibri"/>
                <a:cs typeface="Calibri"/>
              </a:rPr>
              <a:t>l’assurance</a:t>
            </a:r>
            <a:endParaRPr lang="fr-FR" sz="1000" dirty="0">
              <a:latin typeface="Calibri"/>
              <a:cs typeface="Calibri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CA12AA0-C585-0849-9176-5BF5DE15F82B}"/>
              </a:ext>
            </a:extLst>
          </p:cNvPr>
          <p:cNvSpPr txBox="1"/>
          <p:nvPr/>
        </p:nvSpPr>
        <p:spPr>
          <a:xfrm>
            <a:off x="3690537" y="3175204"/>
            <a:ext cx="1938655" cy="970137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lang="fr-FR" sz="1900" b="1" dirty="0">
                <a:solidFill>
                  <a:srgbClr val="85BB36"/>
                </a:solidFill>
                <a:latin typeface="Georgia"/>
                <a:cs typeface="Georgia"/>
              </a:rPr>
              <a:t>Près de</a:t>
            </a:r>
            <a:br>
              <a:rPr lang="fr-FR" sz="1900" b="1" dirty="0">
                <a:solidFill>
                  <a:srgbClr val="85BB36"/>
                </a:solidFill>
                <a:latin typeface="Georgia"/>
                <a:cs typeface="Georgia"/>
              </a:rPr>
            </a:br>
            <a:r>
              <a:rPr lang="fr-FR" sz="1900" b="1" dirty="0">
                <a:solidFill>
                  <a:srgbClr val="85BB36"/>
                </a:solidFill>
                <a:latin typeface="Georgia"/>
                <a:cs typeface="Georgia"/>
              </a:rPr>
              <a:t>11 </a:t>
            </a:r>
            <a:r>
              <a:rPr lang="fr-FR" sz="1900" b="1" spc="-5" dirty="0">
                <a:solidFill>
                  <a:srgbClr val="85BB36"/>
                </a:solidFill>
                <a:latin typeface="Georgia"/>
                <a:cs typeface="Georgia"/>
              </a:rPr>
              <a:t>millions</a:t>
            </a:r>
            <a:endParaRPr lang="fr-FR" sz="19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lang="fr-FR" sz="1000" b="1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000" b="1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 protégées</a:t>
            </a:r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B4E6278A-43BB-1B4A-A320-09D5CBA3B047}"/>
              </a:ext>
            </a:extLst>
          </p:cNvPr>
          <p:cNvSpPr txBox="1"/>
          <p:nvPr/>
        </p:nvSpPr>
        <p:spPr>
          <a:xfrm>
            <a:off x="6640074" y="3175204"/>
            <a:ext cx="1553431" cy="859723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lang="fr-FR" sz="2000" b="1" spc="-5" dirty="0">
                <a:solidFill>
                  <a:srgbClr val="85BB36"/>
                </a:solidFill>
                <a:latin typeface="Georgia"/>
                <a:cs typeface="Georgia"/>
              </a:rPr>
              <a:t>Premier</a:t>
            </a:r>
            <a:endParaRPr lang="fr-FR" sz="2000" dirty="0">
              <a:latin typeface="Georgia"/>
              <a:cs typeface="Georgia"/>
            </a:endParaRPr>
          </a:p>
          <a:p>
            <a:pPr marL="12700" marR="5080" algn="ctr">
              <a:lnSpc>
                <a:spcPct val="115199"/>
              </a:lnSpc>
              <a:spcBef>
                <a:spcPts val="420"/>
              </a:spcBef>
            </a:pPr>
            <a:r>
              <a:rPr lang="fr-FR" sz="1000" b="1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acteur de </a:t>
            </a:r>
            <a:r>
              <a:rPr lang="fr-FR" sz="1000" b="1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l’assurance</a:t>
            </a:r>
            <a:r>
              <a:rPr lang="fr-FR" sz="1000" b="1" spc="-8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b="1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  </a:t>
            </a:r>
            <a:r>
              <a:rPr lang="fr-FR" sz="1000" dirty="0">
                <a:solidFill>
                  <a:srgbClr val="4A4A4A"/>
                </a:solidFill>
                <a:latin typeface="Calibri"/>
                <a:cs typeface="Calibri"/>
              </a:rPr>
              <a:t>en</a:t>
            </a:r>
            <a:r>
              <a:rPr lang="fr-FR" sz="1000" spc="-1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lang="fr-FR" sz="1000" spc="-5" dirty="0">
                <a:solidFill>
                  <a:srgbClr val="4A4A4A"/>
                </a:solidFill>
                <a:latin typeface="Calibri"/>
                <a:cs typeface="Calibri"/>
              </a:rPr>
              <a:t>France</a:t>
            </a:r>
            <a:endParaRPr lang="fr-FR" sz="1000" dirty="0">
              <a:latin typeface="Calibri"/>
              <a:cs typeface="Calibri"/>
            </a:endParaRPr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F322A52-0BC0-7476-3441-C6CAFF40EF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0" y="291072"/>
            <a:ext cx="468000" cy="455351"/>
          </a:xfrm>
          <a:prstGeom prst="rect">
            <a:avLst/>
          </a:prstGeom>
        </p:spPr>
      </p:pic>
      <p:sp>
        <p:nvSpPr>
          <p:cNvPr id="17" name="Titre 7">
            <a:extLst>
              <a:ext uri="{FF2B5EF4-FFF2-40B4-BE49-F238E27FC236}">
                <a16:creationId xmlns:a16="http://schemas.microsoft.com/office/drawing/2014/main" id="{34E8664F-640D-4FD0-85B7-C6656506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67" y="355422"/>
            <a:ext cx="7686243" cy="387798"/>
          </a:xfrm>
        </p:spPr>
        <p:txBody>
          <a:bodyPr/>
          <a:lstStyle/>
          <a:p>
            <a:r>
              <a:rPr lang="fr-FR" dirty="0"/>
              <a:t>Assurer le plus grand nombre</a:t>
            </a:r>
          </a:p>
        </p:txBody>
      </p:sp>
    </p:spTree>
    <p:extLst>
      <p:ext uri="{BB962C8B-B14F-4D97-AF65-F5344CB8AC3E}">
        <p14:creationId xmlns:p14="http://schemas.microsoft.com/office/powerpoint/2010/main" val="135783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pour une image  20" descr="Une image contenant personne, extérieur, herbe, assis&#10;&#10;Description générée automatiquement">
            <a:extLst>
              <a:ext uri="{FF2B5EF4-FFF2-40B4-BE49-F238E27FC236}">
                <a16:creationId xmlns:a16="http://schemas.microsoft.com/office/drawing/2014/main" id="{D37080ED-C621-4D4D-BACE-744A32C4BC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850" y="0"/>
            <a:ext cx="2216150" cy="51435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F2AD2-A43B-3444-AFE0-D62A7212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4AEC5-3932-E94C-A22A-E47605B0544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12E94D4-8791-5B4B-BADE-1B688B25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27" y="1383061"/>
            <a:ext cx="5998855" cy="2143910"/>
          </a:xfrm>
        </p:spPr>
        <p:txBody>
          <a:bodyPr/>
          <a:lstStyle/>
          <a:p>
            <a:r>
              <a:rPr lang="fr-FR" sz="2200" dirty="0"/>
              <a:t>Demain, davantage d’assurance</a:t>
            </a:r>
          </a:p>
          <a:p>
            <a:pPr lvl="4"/>
            <a:r>
              <a:rPr lang="fr-FR" sz="1400" dirty="0"/>
              <a:t>Nous proposons à un public de plus en plus large notre offre assurantielle</a:t>
            </a:r>
            <a:br>
              <a:rPr lang="fr-FR" sz="1400" dirty="0"/>
            </a:br>
            <a:r>
              <a:rPr lang="fr-FR" sz="1400" dirty="0"/>
              <a:t>au-delà de la seule complémentaire santé et offrons ainsi une réponse globale</a:t>
            </a:r>
            <a:br>
              <a:rPr lang="fr-FR" sz="1400" dirty="0"/>
            </a:br>
            <a:r>
              <a:rPr lang="fr-FR" sz="1400" dirty="0"/>
              <a:t>aux besoins de nos adhérents. </a:t>
            </a:r>
          </a:p>
          <a:p>
            <a:pPr lvl="4"/>
            <a:endParaRPr lang="fr-FR" sz="1400" dirty="0"/>
          </a:p>
          <a:p>
            <a:pPr lvl="4"/>
            <a:r>
              <a:rPr lang="fr-FR" sz="1400" dirty="0"/>
              <a:t>Prochainement, nous déploierons de nouvelles offres et renforcerons</a:t>
            </a:r>
            <a:br>
              <a:rPr lang="fr-FR" sz="1400" dirty="0"/>
            </a:br>
            <a:r>
              <a:rPr lang="fr-FR" sz="1400" dirty="0"/>
              <a:t>notre gamme en </a:t>
            </a:r>
            <a:r>
              <a:rPr lang="fr-FR" sz="1400" dirty="0" err="1"/>
              <a:t>multiprotection</a:t>
            </a:r>
            <a:r>
              <a:rPr lang="fr-FR" sz="1400" dirty="0"/>
              <a:t> (prévoyance, épargne retraite, IARD…). Davantage d’adhérents de la fonction publique se verront proposer</a:t>
            </a:r>
            <a:br>
              <a:rPr lang="fr-FR" sz="1400" dirty="0"/>
            </a:br>
            <a:r>
              <a:rPr lang="fr-FR" sz="1400" dirty="0"/>
              <a:t>une protection en accord avec nos valeurs mutualistes.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09477-68D0-2C46-82B7-4CC5834E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4FF35-5DF6-9848-B879-3683A212F062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4B4B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B4B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D1326C6-0820-4DB6-8698-674DFC7189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0" y="291072"/>
            <a:ext cx="468000" cy="455351"/>
          </a:xfrm>
          <a:prstGeom prst="rect">
            <a:avLst/>
          </a:prstGeom>
        </p:spPr>
      </p:pic>
      <p:sp>
        <p:nvSpPr>
          <p:cNvPr id="5" name="Titre 7">
            <a:extLst>
              <a:ext uri="{FF2B5EF4-FFF2-40B4-BE49-F238E27FC236}">
                <a16:creationId xmlns:a16="http://schemas.microsoft.com/office/drawing/2014/main" id="{DD9D9CE6-B3D4-4685-41C9-85EA9ED9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67" y="355422"/>
            <a:ext cx="7686243" cy="387798"/>
          </a:xfrm>
        </p:spPr>
        <p:txBody>
          <a:bodyPr/>
          <a:lstStyle/>
          <a:p>
            <a:r>
              <a:rPr lang="fr-FR" dirty="0"/>
              <a:t>Assurer le plus grand nombre</a:t>
            </a:r>
          </a:p>
        </p:txBody>
      </p:sp>
    </p:spTree>
    <p:extLst>
      <p:ext uri="{BB962C8B-B14F-4D97-AF65-F5344CB8AC3E}">
        <p14:creationId xmlns:p14="http://schemas.microsoft.com/office/powerpoint/2010/main" val="348219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B1E451E-42D3-D445-859E-5D7C64C486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743" y="1191214"/>
            <a:ext cx="3162487" cy="2503170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FD22BA1A-3C65-5643-B96F-6A50252E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571750"/>
            <a:ext cx="7886700" cy="969496"/>
          </a:xfrm>
        </p:spPr>
        <p:txBody>
          <a:bodyPr/>
          <a:lstStyle/>
          <a:p>
            <a:r>
              <a:rPr lang="fr-FR" dirty="0"/>
              <a:t>Prendre soin</a:t>
            </a:r>
            <a:br>
              <a:rPr lang="fr-FR" dirty="0"/>
            </a:br>
            <a:r>
              <a:rPr lang="fr-FR" dirty="0"/>
              <a:t>de chacun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D07FBB-1097-914F-BD53-E631DFFD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A8EE-A223-BF48-857D-60D93B6B838F}" type="datetime1">
              <a:rPr lang="fr-FR" smtClean="0"/>
              <a:t>04/07/2023</a:t>
            </a:fld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FFC46E-1B49-F644-B68A-0BFF54C9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EC5-3932-E94C-A22A-E47605B0544F}" type="slidenum">
              <a:rPr lang="en-GB" smtClean="0"/>
              <a:t>9</a:t>
            </a:fld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2D88C8B-A2D5-EC48-A7C6-79824A786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6213" y="1674566"/>
            <a:ext cx="771573" cy="7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589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YV">
      <a:dk1>
        <a:srgbClr val="4B4B4B"/>
      </a:dk1>
      <a:lt1>
        <a:srgbClr val="FFFFFF"/>
      </a:lt1>
      <a:dk2>
        <a:srgbClr val="482683"/>
      </a:dk2>
      <a:lt2>
        <a:srgbClr val="E7E6E6"/>
      </a:lt2>
      <a:accent1>
        <a:srgbClr val="82368C"/>
      </a:accent1>
      <a:accent2>
        <a:srgbClr val="EF7937"/>
      </a:accent2>
      <a:accent3>
        <a:srgbClr val="85C82C"/>
      </a:accent3>
      <a:accent4>
        <a:srgbClr val="FFF636"/>
      </a:accent4>
      <a:accent5>
        <a:srgbClr val="FF67D5"/>
      </a:accent5>
      <a:accent6>
        <a:srgbClr val="FEDA46"/>
      </a:accent6>
      <a:hlink>
        <a:srgbClr val="3CBCD7"/>
      </a:hlink>
      <a:folHlink>
        <a:srgbClr val="482683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VYV">
      <a:dk1>
        <a:srgbClr val="4B4B4B"/>
      </a:dk1>
      <a:lt1>
        <a:srgbClr val="FFFFFF"/>
      </a:lt1>
      <a:dk2>
        <a:srgbClr val="482683"/>
      </a:dk2>
      <a:lt2>
        <a:srgbClr val="E7E6E6"/>
      </a:lt2>
      <a:accent1>
        <a:srgbClr val="82368C"/>
      </a:accent1>
      <a:accent2>
        <a:srgbClr val="EF7937"/>
      </a:accent2>
      <a:accent3>
        <a:srgbClr val="85C82C"/>
      </a:accent3>
      <a:accent4>
        <a:srgbClr val="FFF636"/>
      </a:accent4>
      <a:accent5>
        <a:srgbClr val="FF67D5"/>
      </a:accent5>
      <a:accent6>
        <a:srgbClr val="FEDA46"/>
      </a:accent6>
      <a:hlink>
        <a:srgbClr val="3CBCD7"/>
      </a:hlink>
      <a:folHlink>
        <a:srgbClr val="482683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fc1b99-8ebe-4374-9cc1-f5204f903109">
      <Terms xmlns="http://schemas.microsoft.com/office/infopath/2007/PartnerControls"/>
    </lcf76f155ced4ddcb4097134ff3c332f>
    <TaxCatchAll xmlns="14d88cad-2694-4fc8-ba0f-2537f7b003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7DC98812EDD44A808AF5AE16036EF" ma:contentTypeVersion="16" ma:contentTypeDescription="Crée un document." ma:contentTypeScope="" ma:versionID="75bb085469a24e40d69dc720ebc09c2e">
  <xsd:schema xmlns:xsd="http://www.w3.org/2001/XMLSchema" xmlns:xs="http://www.w3.org/2001/XMLSchema" xmlns:p="http://schemas.microsoft.com/office/2006/metadata/properties" xmlns:ns2="b7fc1b99-8ebe-4374-9cc1-f5204f903109" xmlns:ns3="14d88cad-2694-4fc8-ba0f-2537f7b00320" targetNamespace="http://schemas.microsoft.com/office/2006/metadata/properties" ma:root="true" ma:fieldsID="062d3c4a188a3ab28d13042cc03eba83" ns2:_="" ns3:_="">
    <xsd:import namespace="b7fc1b99-8ebe-4374-9cc1-f5204f903109"/>
    <xsd:import namespace="14d88cad-2694-4fc8-ba0f-2537f7b00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c1b99-8ebe-4374-9cc1-f5204f903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2725473-fbc2-4118-99e8-65b987bbe8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88cad-2694-4fc8-ba0f-2537f7b00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70fd75-4c36-4404-b877-e2518a9d048c}" ma:internalName="TaxCatchAll" ma:showField="CatchAllData" ma:web="14d88cad-2694-4fc8-ba0f-2537f7b00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0446C6-8B6D-4AC6-A56D-C6133830A565}">
  <ds:schemaRefs>
    <ds:schemaRef ds:uri="http://schemas.microsoft.com/office/2006/metadata/properties"/>
    <ds:schemaRef ds:uri="http://schemas.microsoft.com/office/infopath/2007/PartnerControls"/>
    <ds:schemaRef ds:uri="9ab0f329-5dca-46dc-a3f2-b5ff76a773ab"/>
    <ds:schemaRef ds:uri="ed666351-b3ac-41b9-82f5-110390eb7326"/>
    <ds:schemaRef ds:uri="b7fc1b99-8ebe-4374-9cc1-f5204f903109"/>
    <ds:schemaRef ds:uri="14d88cad-2694-4fc8-ba0f-2537f7b00320"/>
  </ds:schemaRefs>
</ds:datastoreItem>
</file>

<file path=customXml/itemProps2.xml><?xml version="1.0" encoding="utf-8"?>
<ds:datastoreItem xmlns:ds="http://schemas.openxmlformats.org/officeDocument/2006/customXml" ds:itemID="{ACAFD1BD-6ACE-4EDD-821F-02DC3BC3C8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4DB23-4A89-4BDC-8840-6E1036166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c1b99-8ebe-4374-9cc1-f5204f903109"/>
    <ds:schemaRef ds:uri="14d88cad-2694-4fc8-ba0f-2537f7b00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2230</TotalTime>
  <Words>1349</Words>
  <Application>Microsoft Office PowerPoint</Application>
  <PresentationFormat>Affichage à l'écran (16:9)</PresentationFormat>
  <Paragraphs>139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Thème Office</vt:lpstr>
      <vt:lpstr>1_Thème Office</vt:lpstr>
      <vt:lpstr>Pour une santé accessible à tous</vt:lpstr>
      <vt:lpstr>Présentation PowerPoint</vt:lpstr>
      <vt:lpstr>Au cœur de notre action : le droit à la santé</vt:lpstr>
      <vt:lpstr>La santé est un droit</vt:lpstr>
      <vt:lpstr>Agir pour une santé globale</vt:lpstr>
      <vt:lpstr>Assurer le plus  grand nombre</vt:lpstr>
      <vt:lpstr>Assurer le plus grand nombre</vt:lpstr>
      <vt:lpstr>Assurer le plus grand nombre</vt:lpstr>
      <vt:lpstr>Prendre soin de chacun</vt:lpstr>
      <vt:lpstr>Prendre soin de chacun</vt:lpstr>
      <vt:lpstr>Prendre soin de chacun</vt:lpstr>
      <vt:lpstr>Améliorer la santé par l’habitat</vt:lpstr>
      <vt:lpstr>Améliorer la santé par l’habitat</vt:lpstr>
      <vt:lpstr>Améliorer la santé par l’habitat</vt:lpstr>
      <vt:lpstr>Améliorer la santé par l’habitat</vt:lpstr>
      <vt:lpstr>Tournés vers l’avenir</vt:lpstr>
      <vt:lpstr>Le groupe en chiffres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BARATON</dc:creator>
  <cp:lastModifiedBy>REMY Gael</cp:lastModifiedBy>
  <cp:revision>151</cp:revision>
  <dcterms:created xsi:type="dcterms:W3CDTF">2020-09-18T08:30:17Z</dcterms:created>
  <dcterms:modified xsi:type="dcterms:W3CDTF">2023-07-04T06:57:37Z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0x0101009107DC98812EDD44A808AF5AE16036EF</vt:lpwstr>
  </property>
  <property fmtid="{D5CDD505-2E9C-101B-9397-08002B2CF9AE}" pid="3" name="MediaServiceImageTags">
    <vt:lpwstr/>
  </property>
</Properties>
</file>